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5"/>
  </p:notesMasterIdLst>
  <p:handoutMasterIdLst>
    <p:handoutMasterId r:id="rId36"/>
  </p:handoutMasterIdLst>
  <p:sldIdLst>
    <p:sldId id="505" r:id="rId6"/>
    <p:sldId id="572" r:id="rId7"/>
    <p:sldId id="573" r:id="rId8"/>
    <p:sldId id="570" r:id="rId9"/>
    <p:sldId id="568" r:id="rId10"/>
    <p:sldId id="462" r:id="rId11"/>
    <p:sldId id="498" r:id="rId12"/>
    <p:sldId id="506" r:id="rId13"/>
    <p:sldId id="507" r:id="rId14"/>
    <p:sldId id="508" r:id="rId15"/>
    <p:sldId id="509" r:id="rId16"/>
    <p:sldId id="510" r:id="rId17"/>
    <p:sldId id="563" r:id="rId18"/>
    <p:sldId id="560" r:id="rId19"/>
    <p:sldId id="559" r:id="rId20"/>
    <p:sldId id="561" r:id="rId21"/>
    <p:sldId id="558" r:id="rId22"/>
    <p:sldId id="578" r:id="rId23"/>
    <p:sldId id="574" r:id="rId24"/>
    <p:sldId id="575" r:id="rId25"/>
    <p:sldId id="577" r:id="rId26"/>
    <p:sldId id="566" r:id="rId27"/>
    <p:sldId id="549" r:id="rId28"/>
    <p:sldId id="550" r:id="rId29"/>
    <p:sldId id="556" r:id="rId30"/>
    <p:sldId id="552" r:id="rId31"/>
    <p:sldId id="553" r:id="rId32"/>
    <p:sldId id="554" r:id="rId33"/>
    <p:sldId id="579"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7913"/>
    <a:srgbClr val="E86E0A"/>
    <a:srgbClr val="0000CC"/>
    <a:srgbClr val="000000"/>
    <a:srgbClr val="CC3300"/>
    <a:srgbClr val="B85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80552" autoAdjust="0"/>
  </p:normalViewPr>
  <p:slideViewPr>
    <p:cSldViewPr>
      <p:cViewPr varScale="1">
        <p:scale>
          <a:sx n="69" d="100"/>
          <a:sy n="69" d="100"/>
        </p:scale>
        <p:origin x="1032" y="44"/>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1E929C-A2EF-4769-9C77-F389AEDE8CA7}"/>
              </a:ext>
            </a:extLst>
          </p:cNvPr>
          <p:cNvSpPr>
            <a:spLocks noGrp="1"/>
          </p:cNvSpPr>
          <p:nvPr>
            <p:ph type="hdr" sz="quarter"/>
          </p:nvPr>
        </p:nvSpPr>
        <p:spPr>
          <a:xfrm>
            <a:off x="0" y="0"/>
            <a:ext cx="3038475" cy="465138"/>
          </a:xfrm>
          <a:prstGeom prst="rect">
            <a:avLst/>
          </a:prstGeom>
        </p:spPr>
        <p:txBody>
          <a:bodyPr vert="horz" lIns="91419" tIns="45710" rIns="91419" bIns="4571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CD8F3DD-18D7-4926-9AC6-D9644E6A646A}"/>
              </a:ext>
            </a:extLst>
          </p:cNvPr>
          <p:cNvSpPr>
            <a:spLocks noGrp="1"/>
          </p:cNvSpPr>
          <p:nvPr>
            <p:ph type="dt" sz="quarter" idx="1"/>
          </p:nvPr>
        </p:nvSpPr>
        <p:spPr>
          <a:xfrm>
            <a:off x="3970338" y="0"/>
            <a:ext cx="3038475" cy="465138"/>
          </a:xfrm>
          <a:prstGeom prst="rect">
            <a:avLst/>
          </a:prstGeom>
        </p:spPr>
        <p:txBody>
          <a:bodyPr vert="horz" lIns="91419" tIns="45710" rIns="91419" bIns="45710" rtlCol="0"/>
          <a:lstStyle>
            <a:lvl1pPr algn="r" eaLnBrk="1" fontAlgn="auto" hangingPunct="1">
              <a:spcBef>
                <a:spcPts val="0"/>
              </a:spcBef>
              <a:spcAft>
                <a:spcPts val="0"/>
              </a:spcAft>
              <a:defRPr sz="1200">
                <a:latin typeface="+mn-lt"/>
              </a:defRPr>
            </a:lvl1pPr>
          </a:lstStyle>
          <a:p>
            <a:pPr>
              <a:defRPr/>
            </a:pPr>
            <a:fld id="{C5EA4305-4644-4149-8EE0-08B29ACF5C1D}" type="datetimeFigureOut">
              <a:rPr lang="en-US"/>
              <a:pPr>
                <a:defRPr/>
              </a:pPr>
              <a:t>2/11/2021</a:t>
            </a:fld>
            <a:endParaRPr lang="en-US" dirty="0"/>
          </a:p>
        </p:txBody>
      </p:sp>
      <p:sp>
        <p:nvSpPr>
          <p:cNvPr id="4" name="Footer Placeholder 3">
            <a:extLst>
              <a:ext uri="{FF2B5EF4-FFF2-40B4-BE49-F238E27FC236}">
                <a16:creationId xmlns:a16="http://schemas.microsoft.com/office/drawing/2014/main" id="{B0AC1AD6-85A7-49EC-87C5-FED20E2AF675}"/>
              </a:ext>
            </a:extLst>
          </p:cNvPr>
          <p:cNvSpPr>
            <a:spLocks noGrp="1"/>
          </p:cNvSpPr>
          <p:nvPr>
            <p:ph type="ftr" sz="quarter" idx="2"/>
          </p:nvPr>
        </p:nvSpPr>
        <p:spPr>
          <a:xfrm>
            <a:off x="0" y="8829675"/>
            <a:ext cx="3038475" cy="465138"/>
          </a:xfrm>
          <a:prstGeom prst="rect">
            <a:avLst/>
          </a:prstGeom>
        </p:spPr>
        <p:txBody>
          <a:bodyPr vert="horz" lIns="91419" tIns="45710" rIns="91419" bIns="4571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5120A489-F418-4674-AD82-599FB820C5E0}"/>
              </a:ext>
            </a:extLst>
          </p:cNvPr>
          <p:cNvSpPr>
            <a:spLocks noGrp="1"/>
          </p:cNvSpPr>
          <p:nvPr>
            <p:ph type="sldNum" sz="quarter" idx="3"/>
          </p:nvPr>
        </p:nvSpPr>
        <p:spPr>
          <a:xfrm>
            <a:off x="3970338" y="8829675"/>
            <a:ext cx="3038475" cy="465138"/>
          </a:xfrm>
          <a:prstGeom prst="rect">
            <a:avLst/>
          </a:prstGeom>
        </p:spPr>
        <p:txBody>
          <a:bodyPr vert="horz" wrap="square" lIns="91419" tIns="45710" rIns="91419" bIns="4571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A9D0D34-E767-4657-AD94-D1EC045D546C}" type="slidenum">
              <a:rPr lang="en-US" altLang="en-US"/>
              <a:pPr>
                <a:defRPr/>
              </a:pPr>
              <a:t>‹#›</a:t>
            </a:fld>
            <a:endParaRPr lang="en-US" altLang="en-US"/>
          </a:p>
        </p:txBody>
      </p:sp>
    </p:spTree>
    <p:extLst>
      <p:ext uri="{BB962C8B-B14F-4D97-AF65-F5344CB8AC3E}">
        <p14:creationId xmlns:p14="http://schemas.microsoft.com/office/powerpoint/2010/main" val="3030575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9922E-30C4-466A-ABA2-2B4A986D1A5C}"/>
              </a:ext>
            </a:extLst>
          </p:cNvPr>
          <p:cNvSpPr>
            <a:spLocks noGrp="1"/>
          </p:cNvSpPr>
          <p:nvPr>
            <p:ph type="hdr" sz="quarter"/>
          </p:nvPr>
        </p:nvSpPr>
        <p:spPr>
          <a:xfrm>
            <a:off x="0" y="0"/>
            <a:ext cx="3038475" cy="465138"/>
          </a:xfrm>
          <a:prstGeom prst="rect">
            <a:avLst/>
          </a:prstGeom>
        </p:spPr>
        <p:txBody>
          <a:bodyPr vert="horz" lIns="93156" tIns="46578" rIns="93156" bIns="4657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E3CFF60-C577-4F06-889E-F841E99E34CB}"/>
              </a:ext>
            </a:extLst>
          </p:cNvPr>
          <p:cNvSpPr>
            <a:spLocks noGrp="1"/>
          </p:cNvSpPr>
          <p:nvPr>
            <p:ph type="dt" idx="1"/>
          </p:nvPr>
        </p:nvSpPr>
        <p:spPr>
          <a:xfrm>
            <a:off x="3970338" y="0"/>
            <a:ext cx="3038475" cy="465138"/>
          </a:xfrm>
          <a:prstGeom prst="rect">
            <a:avLst/>
          </a:prstGeom>
        </p:spPr>
        <p:txBody>
          <a:bodyPr vert="horz" lIns="93156" tIns="46578" rIns="93156" bIns="46578" rtlCol="0"/>
          <a:lstStyle>
            <a:lvl1pPr algn="r" eaLnBrk="1" fontAlgn="auto" hangingPunct="1">
              <a:spcBef>
                <a:spcPts val="0"/>
              </a:spcBef>
              <a:spcAft>
                <a:spcPts val="0"/>
              </a:spcAft>
              <a:defRPr sz="1200">
                <a:latin typeface="+mn-lt"/>
              </a:defRPr>
            </a:lvl1pPr>
          </a:lstStyle>
          <a:p>
            <a:pPr>
              <a:defRPr/>
            </a:pPr>
            <a:fld id="{5EB2BFD0-367E-46B2-ACCC-4E7ED8F67772}" type="datetimeFigureOut">
              <a:rPr lang="en-US"/>
              <a:pPr>
                <a:defRPr/>
              </a:pPr>
              <a:t>2/11/2021</a:t>
            </a:fld>
            <a:endParaRPr lang="en-US" dirty="0"/>
          </a:p>
        </p:txBody>
      </p:sp>
      <p:sp>
        <p:nvSpPr>
          <p:cNvPr id="4" name="Slide Image Placeholder 3">
            <a:extLst>
              <a:ext uri="{FF2B5EF4-FFF2-40B4-BE49-F238E27FC236}">
                <a16:creationId xmlns:a16="http://schemas.microsoft.com/office/drawing/2014/main" id="{6BEE729A-43B3-4B45-8D60-B7FC042DEB94}"/>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6" tIns="46578" rIns="93156" bIns="46578" rtlCol="0" anchor="ctr"/>
          <a:lstStyle/>
          <a:p>
            <a:pPr lvl="0"/>
            <a:endParaRPr lang="en-US" noProof="0" dirty="0"/>
          </a:p>
        </p:txBody>
      </p:sp>
      <p:sp>
        <p:nvSpPr>
          <p:cNvPr id="5" name="Notes Placeholder 4">
            <a:extLst>
              <a:ext uri="{FF2B5EF4-FFF2-40B4-BE49-F238E27FC236}">
                <a16:creationId xmlns:a16="http://schemas.microsoft.com/office/drawing/2014/main" id="{4A8BB4F8-E559-461B-B317-BFD0F77D5228}"/>
              </a:ext>
            </a:extLst>
          </p:cNvPr>
          <p:cNvSpPr>
            <a:spLocks noGrp="1"/>
          </p:cNvSpPr>
          <p:nvPr>
            <p:ph type="body" sz="quarter" idx="3"/>
          </p:nvPr>
        </p:nvSpPr>
        <p:spPr>
          <a:xfrm>
            <a:off x="701675" y="4416425"/>
            <a:ext cx="5607050" cy="4183063"/>
          </a:xfrm>
          <a:prstGeom prst="rect">
            <a:avLst/>
          </a:prstGeom>
        </p:spPr>
        <p:txBody>
          <a:bodyPr vert="horz" lIns="93156" tIns="46578" rIns="93156" bIns="4657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C242E38-4465-49BA-BD67-CE7441009E2B}"/>
              </a:ext>
            </a:extLst>
          </p:cNvPr>
          <p:cNvSpPr>
            <a:spLocks noGrp="1"/>
          </p:cNvSpPr>
          <p:nvPr>
            <p:ph type="ftr" sz="quarter" idx="4"/>
          </p:nvPr>
        </p:nvSpPr>
        <p:spPr>
          <a:xfrm>
            <a:off x="0" y="8829675"/>
            <a:ext cx="3038475" cy="465138"/>
          </a:xfrm>
          <a:prstGeom prst="rect">
            <a:avLst/>
          </a:prstGeom>
        </p:spPr>
        <p:txBody>
          <a:bodyPr vert="horz" lIns="93156" tIns="46578" rIns="93156" bIns="46578"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CFD1B08-B29F-416B-819F-85DB1F463EE8}"/>
              </a:ext>
            </a:extLst>
          </p:cNvPr>
          <p:cNvSpPr>
            <a:spLocks noGrp="1"/>
          </p:cNvSpPr>
          <p:nvPr>
            <p:ph type="sldNum" sz="quarter" idx="5"/>
          </p:nvPr>
        </p:nvSpPr>
        <p:spPr>
          <a:xfrm>
            <a:off x="3970338" y="8829675"/>
            <a:ext cx="3038475" cy="465138"/>
          </a:xfrm>
          <a:prstGeom prst="rect">
            <a:avLst/>
          </a:prstGeom>
        </p:spPr>
        <p:txBody>
          <a:bodyPr vert="horz" wrap="square" lIns="93156" tIns="46578" rIns="93156" bIns="4657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6FBF835-57BA-4A7A-A5DC-4B6E028C9E3B}" type="slidenum">
              <a:rPr lang="en-US" altLang="en-US"/>
              <a:pPr>
                <a:defRPr/>
              </a:pPr>
              <a:t>‹#›</a:t>
            </a:fld>
            <a:endParaRPr lang="en-US" altLang="en-US"/>
          </a:p>
        </p:txBody>
      </p:sp>
    </p:spTree>
    <p:extLst>
      <p:ext uri="{BB962C8B-B14F-4D97-AF65-F5344CB8AC3E}">
        <p14:creationId xmlns:p14="http://schemas.microsoft.com/office/powerpoint/2010/main" val="3848246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354D3FB-4228-4CD4-B884-4DE43793AA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7DD8A32-5C9C-4349-A798-2389FAC95B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B6607D46-3741-48FB-A761-03BDBC371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4B6AC0-323A-469F-B88D-B964663BDA9A}" type="slidenum">
              <a:rPr lang="en-US" altLang="en-US" smtClean="0"/>
              <a:pPr>
                <a:spcBef>
                  <a:spcPct val="0"/>
                </a:spcBef>
              </a:pPr>
              <a:t>6</a:t>
            </a:fld>
            <a:endParaRPr lang="en-US" altLang="en-US"/>
          </a:p>
        </p:txBody>
      </p:sp>
    </p:spTree>
    <p:extLst>
      <p:ext uri="{BB962C8B-B14F-4D97-AF65-F5344CB8AC3E}">
        <p14:creationId xmlns:p14="http://schemas.microsoft.com/office/powerpoint/2010/main" val="196500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8C5A5F8-CDA2-40B8-A5A9-843BD274AC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4D335A8-62A1-43B6-BB1B-174A8E53C2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8653ED45-195D-4EA0-BE10-2FECEC055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89E174-0C45-4DFA-9C56-04F546D867F4}" type="slidenum">
              <a:rPr lang="en-US" altLang="en-US" smtClean="0"/>
              <a:pPr>
                <a:spcBef>
                  <a:spcPct val="0"/>
                </a:spcBef>
              </a:pPr>
              <a:t>8</a:t>
            </a:fld>
            <a:endParaRPr lang="en-US" altLang="en-US"/>
          </a:p>
        </p:txBody>
      </p:sp>
    </p:spTree>
    <p:extLst>
      <p:ext uri="{BB962C8B-B14F-4D97-AF65-F5344CB8AC3E}">
        <p14:creationId xmlns:p14="http://schemas.microsoft.com/office/powerpoint/2010/main" val="381140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96DB176-DB96-4326-BF41-B69583BEB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CFCBF90-3DB1-4E2D-8609-41E1BF0C3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Click to answer the item.</a:t>
            </a:r>
          </a:p>
          <a:p>
            <a:r>
              <a:rPr lang="en-US" altLang="en-US"/>
              <a:t>Click to transition to CR item.</a:t>
            </a:r>
          </a:p>
        </p:txBody>
      </p:sp>
      <p:sp>
        <p:nvSpPr>
          <p:cNvPr id="16388" name="Slide Number Placeholder 3">
            <a:extLst>
              <a:ext uri="{FF2B5EF4-FFF2-40B4-BE49-F238E27FC236}">
                <a16:creationId xmlns:a16="http://schemas.microsoft.com/office/drawing/2014/main" id="{505B3A27-C95A-471D-938E-E0885515D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36F5BE-3385-402C-B06B-A004264F4FCC}" type="slidenum">
              <a:rPr lang="en-US" altLang="en-US" smtClean="0"/>
              <a:pPr>
                <a:spcBef>
                  <a:spcPct val="0"/>
                </a:spcBef>
              </a:pPr>
              <a:t>9</a:t>
            </a:fld>
            <a:endParaRPr lang="en-US" altLang="en-US"/>
          </a:p>
        </p:txBody>
      </p:sp>
    </p:spTree>
    <p:extLst>
      <p:ext uri="{BB962C8B-B14F-4D97-AF65-F5344CB8AC3E}">
        <p14:creationId xmlns:p14="http://schemas.microsoft.com/office/powerpoint/2010/main" val="247156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C3120C5-428D-4770-9316-EB8CA87900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18364AA-E7DC-4075-96E4-5BB95D0310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Click to answer the item.</a:t>
            </a:r>
          </a:p>
          <a:p>
            <a:r>
              <a:rPr lang="en-US" altLang="en-US"/>
              <a:t>Click to transition to CR item.</a:t>
            </a:r>
          </a:p>
        </p:txBody>
      </p:sp>
      <p:sp>
        <p:nvSpPr>
          <p:cNvPr id="18436" name="Slide Number Placeholder 3">
            <a:extLst>
              <a:ext uri="{FF2B5EF4-FFF2-40B4-BE49-F238E27FC236}">
                <a16:creationId xmlns:a16="http://schemas.microsoft.com/office/drawing/2014/main" id="{79C28FA3-BE68-4CDE-9B74-EBF9115D99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74D412-9B6E-4A10-B824-B4B9049EC509}"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61263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07E9D78-781E-4A29-9497-5762B0065C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1D99C13-AADF-4E25-A039-00394B9309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Click to answer the item.</a:t>
            </a:r>
          </a:p>
          <a:p>
            <a:r>
              <a:rPr lang="en-US" altLang="en-US"/>
              <a:t>Click to transition to CR item.</a:t>
            </a:r>
          </a:p>
        </p:txBody>
      </p:sp>
      <p:sp>
        <p:nvSpPr>
          <p:cNvPr id="20484" name="Slide Number Placeholder 3">
            <a:extLst>
              <a:ext uri="{FF2B5EF4-FFF2-40B4-BE49-F238E27FC236}">
                <a16:creationId xmlns:a16="http://schemas.microsoft.com/office/drawing/2014/main" id="{EC9073B5-DC1A-4310-B7EC-7B7E7953F7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5CF385-A7C7-44EB-AB20-B0A4263B3703}" type="slidenum">
              <a:rPr lang="en-US" altLang="en-US" smtClean="0"/>
              <a:pPr>
                <a:spcBef>
                  <a:spcPct val="0"/>
                </a:spcBef>
              </a:pPr>
              <a:t>11</a:t>
            </a:fld>
            <a:endParaRPr lang="en-US" altLang="en-US"/>
          </a:p>
        </p:txBody>
      </p:sp>
    </p:spTree>
    <p:extLst>
      <p:ext uri="{BB962C8B-B14F-4D97-AF65-F5344CB8AC3E}">
        <p14:creationId xmlns:p14="http://schemas.microsoft.com/office/powerpoint/2010/main" val="10764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8AF728-7B70-4FC2-BF69-7082BEDFF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32427B7-C86A-420C-85C5-CC83B8B0FA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Click to answer the item.</a:t>
            </a:r>
          </a:p>
          <a:p>
            <a:r>
              <a:rPr lang="en-US" altLang="en-US"/>
              <a:t>Click to transition to CR item.</a:t>
            </a:r>
          </a:p>
        </p:txBody>
      </p:sp>
      <p:sp>
        <p:nvSpPr>
          <p:cNvPr id="22532" name="Slide Number Placeholder 3">
            <a:extLst>
              <a:ext uri="{FF2B5EF4-FFF2-40B4-BE49-F238E27FC236}">
                <a16:creationId xmlns:a16="http://schemas.microsoft.com/office/drawing/2014/main" id="{CC2A5BDE-90AE-4FEA-8BA7-5917D3A429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7C5B3B-2AB5-442B-9D3D-4984136352A4}" type="slidenum">
              <a:rPr lang="en-US" altLang="en-US" smtClean="0"/>
              <a:pPr>
                <a:spcBef>
                  <a:spcPct val="0"/>
                </a:spcBef>
              </a:pPr>
              <a:t>12</a:t>
            </a:fld>
            <a:endParaRPr lang="en-US" altLang="en-US"/>
          </a:p>
        </p:txBody>
      </p:sp>
    </p:spTree>
    <p:extLst>
      <p:ext uri="{BB962C8B-B14F-4D97-AF65-F5344CB8AC3E}">
        <p14:creationId xmlns:p14="http://schemas.microsoft.com/office/powerpoint/2010/main" val="373774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0EF8A30-AA92-49F9-95DA-337120DE6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728BCA-A360-4583-84D6-C71554FAD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03DEEA1E-2839-4B34-8BD5-71D5D8D17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D56050-23A0-4F85-BC5D-714EF11C8AFE}"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53045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3E80FE9-A4A0-462E-89FC-4F5D9F1293EB}"/>
              </a:ext>
            </a:extLst>
          </p:cNvPr>
          <p:cNvSpPr>
            <a:spLocks noGrp="1"/>
          </p:cNvSpPr>
          <p:nvPr>
            <p:ph type="dt" sz="half" idx="10"/>
          </p:nvPr>
        </p:nvSpPr>
        <p:spPr/>
        <p:txBody>
          <a:bodyPr/>
          <a:lstStyle>
            <a:lvl1pPr>
              <a:defRPr/>
            </a:lvl1pPr>
          </a:lstStyle>
          <a:p>
            <a:pPr>
              <a:defRPr/>
            </a:pPr>
            <a:fld id="{98CD551E-A79B-4375-B44F-D082614C130F}" type="datetime1">
              <a:rPr lang="en-US"/>
              <a:pPr>
                <a:defRPr/>
              </a:pPr>
              <a:t>2/11/2021</a:t>
            </a:fld>
            <a:endParaRPr lang="en-US" dirty="0"/>
          </a:p>
        </p:txBody>
      </p:sp>
      <p:sp>
        <p:nvSpPr>
          <p:cNvPr id="5" name="Slide Number Placeholder 5">
            <a:extLst>
              <a:ext uri="{FF2B5EF4-FFF2-40B4-BE49-F238E27FC236}">
                <a16:creationId xmlns:a16="http://schemas.microsoft.com/office/drawing/2014/main" id="{AF4872F5-1DB0-475D-97C5-0543EB02D166}"/>
              </a:ext>
            </a:extLst>
          </p:cNvPr>
          <p:cNvSpPr>
            <a:spLocks noGrp="1"/>
          </p:cNvSpPr>
          <p:nvPr>
            <p:ph type="sldNum" sz="quarter" idx="11"/>
          </p:nvPr>
        </p:nvSpPr>
        <p:spPr/>
        <p:txBody>
          <a:bodyPr/>
          <a:lstStyle>
            <a:lvl1pPr>
              <a:defRPr/>
            </a:lvl1pPr>
          </a:lstStyle>
          <a:p>
            <a:pPr>
              <a:defRPr/>
            </a:pPr>
            <a:fld id="{2CE8569E-B10F-487F-88BA-82B7052DE8F6}" type="slidenum">
              <a:rPr lang="en-US" altLang="en-US"/>
              <a:pPr>
                <a:defRPr/>
              </a:pPr>
              <a:t>‹#›</a:t>
            </a:fld>
            <a:endParaRPr lang="en-US" altLang="en-US"/>
          </a:p>
        </p:txBody>
      </p:sp>
    </p:spTree>
    <p:extLst>
      <p:ext uri="{BB962C8B-B14F-4D97-AF65-F5344CB8AC3E}">
        <p14:creationId xmlns:p14="http://schemas.microsoft.com/office/powerpoint/2010/main" val="182524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7CC2F-D5A0-46AA-B529-A77821EF0310}"/>
              </a:ext>
            </a:extLst>
          </p:cNvPr>
          <p:cNvSpPr>
            <a:spLocks noGrp="1"/>
          </p:cNvSpPr>
          <p:nvPr>
            <p:ph type="dt" sz="half" idx="10"/>
          </p:nvPr>
        </p:nvSpPr>
        <p:spPr/>
        <p:txBody>
          <a:bodyPr/>
          <a:lstStyle>
            <a:lvl1pPr>
              <a:defRPr/>
            </a:lvl1pPr>
          </a:lstStyle>
          <a:p>
            <a:pPr>
              <a:defRPr/>
            </a:pPr>
            <a:fld id="{5063E978-01B6-4C8A-8F24-2DDCC33C2C9B}" type="datetime1">
              <a:rPr lang="en-US"/>
              <a:pPr>
                <a:defRPr/>
              </a:pPr>
              <a:t>2/11/2021</a:t>
            </a:fld>
            <a:endParaRPr lang="en-US" dirty="0"/>
          </a:p>
        </p:txBody>
      </p:sp>
      <p:sp>
        <p:nvSpPr>
          <p:cNvPr id="5" name="Slide Number Placeholder 5">
            <a:extLst>
              <a:ext uri="{FF2B5EF4-FFF2-40B4-BE49-F238E27FC236}">
                <a16:creationId xmlns:a16="http://schemas.microsoft.com/office/drawing/2014/main" id="{76D43114-E687-486F-9A39-1B8BE5F9364E}"/>
              </a:ext>
            </a:extLst>
          </p:cNvPr>
          <p:cNvSpPr>
            <a:spLocks noGrp="1"/>
          </p:cNvSpPr>
          <p:nvPr>
            <p:ph type="sldNum" sz="quarter" idx="11"/>
          </p:nvPr>
        </p:nvSpPr>
        <p:spPr/>
        <p:txBody>
          <a:bodyPr/>
          <a:lstStyle>
            <a:lvl1pPr>
              <a:defRPr/>
            </a:lvl1pPr>
          </a:lstStyle>
          <a:p>
            <a:pPr>
              <a:defRPr/>
            </a:pPr>
            <a:fld id="{0E00B9DA-D97A-4B4C-BFFC-C17C9A4464B7}" type="slidenum">
              <a:rPr lang="en-US" altLang="en-US"/>
              <a:pPr>
                <a:defRPr/>
              </a:pPr>
              <a:t>‹#›</a:t>
            </a:fld>
            <a:endParaRPr lang="en-US" altLang="en-US"/>
          </a:p>
        </p:txBody>
      </p:sp>
    </p:spTree>
    <p:extLst>
      <p:ext uri="{BB962C8B-B14F-4D97-AF65-F5344CB8AC3E}">
        <p14:creationId xmlns:p14="http://schemas.microsoft.com/office/powerpoint/2010/main" val="181307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081DB-F747-4BA3-A1C7-890942CEF102}"/>
              </a:ext>
            </a:extLst>
          </p:cNvPr>
          <p:cNvSpPr>
            <a:spLocks noGrp="1"/>
          </p:cNvSpPr>
          <p:nvPr>
            <p:ph type="dt" sz="half" idx="10"/>
          </p:nvPr>
        </p:nvSpPr>
        <p:spPr/>
        <p:txBody>
          <a:bodyPr/>
          <a:lstStyle>
            <a:lvl1pPr>
              <a:defRPr/>
            </a:lvl1pPr>
          </a:lstStyle>
          <a:p>
            <a:pPr>
              <a:defRPr/>
            </a:pPr>
            <a:fld id="{A214C311-84C5-4D1D-B007-6EA52D99FC32}" type="datetime1">
              <a:rPr lang="en-US"/>
              <a:pPr>
                <a:defRPr/>
              </a:pPr>
              <a:t>2/11/2021</a:t>
            </a:fld>
            <a:endParaRPr lang="en-US" dirty="0"/>
          </a:p>
        </p:txBody>
      </p:sp>
      <p:sp>
        <p:nvSpPr>
          <p:cNvPr id="5" name="Slide Number Placeholder 5">
            <a:extLst>
              <a:ext uri="{FF2B5EF4-FFF2-40B4-BE49-F238E27FC236}">
                <a16:creationId xmlns:a16="http://schemas.microsoft.com/office/drawing/2014/main" id="{D8573681-B9BB-4677-A907-74B78F1E0975}"/>
              </a:ext>
            </a:extLst>
          </p:cNvPr>
          <p:cNvSpPr>
            <a:spLocks noGrp="1"/>
          </p:cNvSpPr>
          <p:nvPr>
            <p:ph type="sldNum" sz="quarter" idx="11"/>
          </p:nvPr>
        </p:nvSpPr>
        <p:spPr/>
        <p:txBody>
          <a:bodyPr/>
          <a:lstStyle>
            <a:lvl1pPr>
              <a:defRPr/>
            </a:lvl1pPr>
          </a:lstStyle>
          <a:p>
            <a:pPr>
              <a:defRPr/>
            </a:pPr>
            <a:fld id="{0ECE25DE-0908-44D3-8A5D-503C1A7E11C7}" type="slidenum">
              <a:rPr lang="en-US" altLang="en-US"/>
              <a:pPr>
                <a:defRPr/>
              </a:pPr>
              <a:t>‹#›</a:t>
            </a:fld>
            <a:endParaRPr lang="en-US" altLang="en-US"/>
          </a:p>
        </p:txBody>
      </p:sp>
    </p:spTree>
    <p:extLst>
      <p:ext uri="{BB962C8B-B14F-4D97-AF65-F5344CB8AC3E}">
        <p14:creationId xmlns:p14="http://schemas.microsoft.com/office/powerpoint/2010/main" val="270836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 Placeholder 200"/>
          <p:cNvSpPr>
            <a:spLocks noGrp="1"/>
          </p:cNvSpPr>
          <p:nvPr>
            <p:ph type="body" idx="10"/>
          </p:nvPr>
        </p:nvSpPr>
        <p:spPr>
          <a:xfrm>
            <a:off x="80645" y="0"/>
            <a:ext cx="8595360" cy="1679575"/>
          </a:xfrm>
          <a:prstGeom prst="rect">
            <a:avLst/>
          </a:prstGeom>
          <a:noFill/>
          <a:ln w="0" cmpd="sng">
            <a:noFill/>
            <a:prstDash val="solid"/>
          </a:ln>
        </p:spPr>
        <p:txBody>
          <a:bodyPr lIns="0" tIns="417830" rIns="0" bIns="0"/>
          <a:lstStyle/>
          <a:p>
            <a:r>
              <a:rPr lang="en-US"/>
              <a:t>How can I support my child in preparing for the </a:t>
            </a:r>
          </a:p>
          <a:p>
            <a:r>
              <a:rPr lang="en-US"/>
              <a:t>Georgia Milestones Assessments? </a:t>
            </a:r>
          </a:p>
        </p:txBody>
      </p:sp>
      <p:sp>
        <p:nvSpPr>
          <p:cNvPr id="202" name="Text Placeholder 201"/>
          <p:cNvSpPr>
            <a:spLocks noGrp="1"/>
          </p:cNvSpPr>
          <p:nvPr>
            <p:ph type="body" idx="10"/>
          </p:nvPr>
        </p:nvSpPr>
        <p:spPr>
          <a:xfrm>
            <a:off x="80645" y="1679575"/>
            <a:ext cx="8595360" cy="4812665"/>
          </a:xfrm>
          <a:prstGeom prst="rect">
            <a:avLst/>
          </a:prstGeom>
          <a:noFill/>
          <a:ln w="0" cmpd="sng">
            <a:noFill/>
            <a:prstDash val="solid"/>
          </a:ln>
        </p:spPr>
        <p:txBody>
          <a:bodyPr lIns="0" tIns="0" rIns="0" bIns="0"/>
          <a:lstStyle/>
          <a:p>
            <a:r>
              <a:rPr lang="en-US"/>
              <a:t>There are many excellent resources available! </a:t>
            </a:r>
          </a:p>
          <a:p>
            <a:r>
              <a:rPr lang="en-US"/>
              <a:t>Video Presentation </a:t>
            </a:r>
          </a:p>
          <a:p>
            <a:r>
              <a:rPr lang="en-US"/>
              <a:t>http://tinyurl.com/pe7yep4 </a:t>
            </a:r>
          </a:p>
          <a:p>
            <a:r>
              <a:rPr lang="en-US"/>
              <a:t>Information for Parents (hand-out) </a:t>
            </a:r>
          </a:p>
          <a:p>
            <a:r>
              <a:rPr lang="en-US"/>
              <a:t>http://tinyurl.com/l4clpyz  </a:t>
            </a:r>
          </a:p>
          <a:p>
            <a:r>
              <a:rPr lang="en-US"/>
              <a:t>Assessment Guides </a:t>
            </a:r>
          </a:p>
          <a:p>
            <a:r>
              <a:rPr lang="en-US"/>
              <a:t>http://tinyurl.com/k456ktz highly recommended </a:t>
            </a:r>
          </a:p>
          <a:p>
            <a:r>
              <a:rPr lang="en-US"/>
              <a:t>Experience Student Tests </a:t>
            </a:r>
          </a:p>
          <a:p>
            <a:r>
              <a:rPr lang="en-US"/>
              <a:t>http://www.gaexperienceonline.com/ </a:t>
            </a:r>
          </a:p>
        </p:txBody>
      </p:sp>
      <p:sp>
        <p:nvSpPr>
          <p:cNvPr id="203" name="Text Placeholder 202"/>
          <p:cNvSpPr>
            <a:spLocks noGrp="1"/>
          </p:cNvSpPr>
          <p:nvPr>
            <p:ph type="body" idx="10"/>
          </p:nvPr>
        </p:nvSpPr>
        <p:spPr>
          <a:xfrm>
            <a:off x="8388985" y="6492240"/>
            <a:ext cx="262890" cy="106680"/>
          </a:xfrm>
          <a:prstGeom prst="rect">
            <a:avLst/>
          </a:prstGeom>
          <a:noFill/>
          <a:ln w="0" cmpd="sng">
            <a:noFill/>
            <a:prstDash val="solid"/>
          </a:ln>
        </p:spPr>
        <p:txBody>
          <a:bodyPr lIns="0" tIns="0" rIns="0" bIns="0"/>
          <a:lstStyle/>
          <a:p>
            <a:r>
              <a:rPr lang="en-US"/>
              <a:t>17 </a:t>
            </a:r>
          </a:p>
        </p:txBody>
      </p:sp>
    </p:spTree>
    <p:extLst>
      <p:ext uri="{BB962C8B-B14F-4D97-AF65-F5344CB8AC3E}">
        <p14:creationId xmlns:p14="http://schemas.microsoft.com/office/powerpoint/2010/main" val="393136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466725" y="162401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F6A337E-4D2A-46DE-AA60-B56BA5E84E66}"/>
              </a:ext>
            </a:extLst>
          </p:cNvPr>
          <p:cNvSpPr txBox="1">
            <a:spLocks/>
          </p:cNvSpPr>
          <p:nvPr userDrawn="1"/>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extLst>
      <p:ext uri="{BB962C8B-B14F-4D97-AF65-F5344CB8AC3E}">
        <p14:creationId xmlns:p14="http://schemas.microsoft.com/office/powerpoint/2010/main" val="217100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20CFB8-807B-4413-A517-3AA50E308600}"/>
              </a:ext>
            </a:extLst>
          </p:cNvPr>
          <p:cNvSpPr>
            <a:spLocks noGrp="1"/>
          </p:cNvSpPr>
          <p:nvPr>
            <p:ph type="dt" sz="half" idx="10"/>
          </p:nvPr>
        </p:nvSpPr>
        <p:spPr/>
        <p:txBody>
          <a:bodyPr/>
          <a:lstStyle>
            <a:lvl1pPr>
              <a:defRPr/>
            </a:lvl1pPr>
          </a:lstStyle>
          <a:p>
            <a:pPr>
              <a:defRPr/>
            </a:pPr>
            <a:fld id="{19D08CA6-BC08-498D-AC8F-533342B3C031}" type="datetime1">
              <a:rPr lang="en-US"/>
              <a:pPr>
                <a:defRPr/>
              </a:pPr>
              <a:t>2/11/2021</a:t>
            </a:fld>
            <a:endParaRPr lang="en-US" dirty="0"/>
          </a:p>
        </p:txBody>
      </p:sp>
      <p:sp>
        <p:nvSpPr>
          <p:cNvPr id="5" name="Slide Number Placeholder 5">
            <a:extLst>
              <a:ext uri="{FF2B5EF4-FFF2-40B4-BE49-F238E27FC236}">
                <a16:creationId xmlns:a16="http://schemas.microsoft.com/office/drawing/2014/main" id="{2453295D-6886-44D8-9AEB-3D9324992472}"/>
              </a:ext>
            </a:extLst>
          </p:cNvPr>
          <p:cNvSpPr>
            <a:spLocks noGrp="1"/>
          </p:cNvSpPr>
          <p:nvPr>
            <p:ph type="sldNum" sz="quarter" idx="11"/>
          </p:nvPr>
        </p:nvSpPr>
        <p:spPr/>
        <p:txBody>
          <a:bodyPr/>
          <a:lstStyle>
            <a:lvl1pPr>
              <a:defRPr/>
            </a:lvl1pPr>
          </a:lstStyle>
          <a:p>
            <a:pPr>
              <a:defRPr/>
            </a:pPr>
            <a:fld id="{65873619-097E-43EB-A673-E1AE37F81724}" type="slidenum">
              <a:rPr lang="en-US" altLang="en-US"/>
              <a:pPr>
                <a:defRPr/>
              </a:pPr>
              <a:t>‹#›</a:t>
            </a:fld>
            <a:endParaRPr lang="en-US" altLang="en-US"/>
          </a:p>
        </p:txBody>
      </p:sp>
    </p:spTree>
    <p:extLst>
      <p:ext uri="{BB962C8B-B14F-4D97-AF65-F5344CB8AC3E}">
        <p14:creationId xmlns:p14="http://schemas.microsoft.com/office/powerpoint/2010/main" val="279956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46ABAD2-E0AD-4D95-8351-1C5A1179141F}"/>
              </a:ext>
            </a:extLst>
          </p:cNvPr>
          <p:cNvSpPr>
            <a:spLocks noGrp="1"/>
          </p:cNvSpPr>
          <p:nvPr>
            <p:ph type="dt" sz="half" idx="10"/>
          </p:nvPr>
        </p:nvSpPr>
        <p:spPr/>
        <p:txBody>
          <a:bodyPr/>
          <a:lstStyle>
            <a:lvl1pPr>
              <a:defRPr/>
            </a:lvl1pPr>
          </a:lstStyle>
          <a:p>
            <a:pPr>
              <a:defRPr/>
            </a:pPr>
            <a:fld id="{E258F2AD-BB30-49E4-A12D-9AC1AB951945}" type="datetime1">
              <a:rPr lang="en-US"/>
              <a:pPr>
                <a:defRPr/>
              </a:pPr>
              <a:t>2/11/2021</a:t>
            </a:fld>
            <a:endParaRPr lang="en-US" dirty="0"/>
          </a:p>
        </p:txBody>
      </p:sp>
      <p:sp>
        <p:nvSpPr>
          <p:cNvPr id="6" name="Slide Number Placeholder 5">
            <a:extLst>
              <a:ext uri="{FF2B5EF4-FFF2-40B4-BE49-F238E27FC236}">
                <a16:creationId xmlns:a16="http://schemas.microsoft.com/office/drawing/2014/main" id="{FACF5E54-8DB4-4A33-BA6E-A4DCF1B63891}"/>
              </a:ext>
            </a:extLst>
          </p:cNvPr>
          <p:cNvSpPr>
            <a:spLocks noGrp="1"/>
          </p:cNvSpPr>
          <p:nvPr>
            <p:ph type="sldNum" sz="quarter" idx="11"/>
          </p:nvPr>
        </p:nvSpPr>
        <p:spPr/>
        <p:txBody>
          <a:bodyPr/>
          <a:lstStyle>
            <a:lvl1pPr>
              <a:defRPr/>
            </a:lvl1pPr>
          </a:lstStyle>
          <a:p>
            <a:pPr>
              <a:defRPr/>
            </a:pPr>
            <a:fld id="{54462524-CFC8-420A-8895-DF30F52B4841}" type="slidenum">
              <a:rPr lang="en-US" altLang="en-US"/>
              <a:pPr>
                <a:defRPr/>
              </a:pPr>
              <a:t>‹#›</a:t>
            </a:fld>
            <a:endParaRPr lang="en-US" altLang="en-US"/>
          </a:p>
        </p:txBody>
      </p:sp>
    </p:spTree>
    <p:extLst>
      <p:ext uri="{BB962C8B-B14F-4D97-AF65-F5344CB8AC3E}">
        <p14:creationId xmlns:p14="http://schemas.microsoft.com/office/powerpoint/2010/main" val="108245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63A474B-ABE2-4E7E-86D1-F7C4AB273A66}"/>
              </a:ext>
            </a:extLst>
          </p:cNvPr>
          <p:cNvSpPr>
            <a:spLocks noGrp="1"/>
          </p:cNvSpPr>
          <p:nvPr>
            <p:ph type="dt" sz="half" idx="10"/>
          </p:nvPr>
        </p:nvSpPr>
        <p:spPr/>
        <p:txBody>
          <a:bodyPr/>
          <a:lstStyle>
            <a:lvl1pPr>
              <a:defRPr/>
            </a:lvl1pPr>
          </a:lstStyle>
          <a:p>
            <a:pPr>
              <a:defRPr/>
            </a:pPr>
            <a:fld id="{F8856746-88C9-4DBE-BCF7-98C0BE79ACC3}" type="datetime1">
              <a:rPr lang="en-US"/>
              <a:pPr>
                <a:defRPr/>
              </a:pPr>
              <a:t>2/11/2021</a:t>
            </a:fld>
            <a:endParaRPr lang="en-US" dirty="0"/>
          </a:p>
        </p:txBody>
      </p:sp>
      <p:sp>
        <p:nvSpPr>
          <p:cNvPr id="8" name="Slide Number Placeholder 5">
            <a:extLst>
              <a:ext uri="{FF2B5EF4-FFF2-40B4-BE49-F238E27FC236}">
                <a16:creationId xmlns:a16="http://schemas.microsoft.com/office/drawing/2014/main" id="{6C5CB30B-9A5C-43EB-98B0-F2F50BF66F79}"/>
              </a:ext>
            </a:extLst>
          </p:cNvPr>
          <p:cNvSpPr>
            <a:spLocks noGrp="1"/>
          </p:cNvSpPr>
          <p:nvPr>
            <p:ph type="sldNum" sz="quarter" idx="11"/>
          </p:nvPr>
        </p:nvSpPr>
        <p:spPr/>
        <p:txBody>
          <a:bodyPr/>
          <a:lstStyle>
            <a:lvl1pPr>
              <a:defRPr/>
            </a:lvl1pPr>
          </a:lstStyle>
          <a:p>
            <a:pPr>
              <a:defRPr/>
            </a:pPr>
            <a:fld id="{8545F2F3-CA73-4975-BCA4-2F68F8CDA62E}" type="slidenum">
              <a:rPr lang="en-US" altLang="en-US"/>
              <a:pPr>
                <a:defRPr/>
              </a:pPr>
              <a:t>‹#›</a:t>
            </a:fld>
            <a:endParaRPr lang="en-US" altLang="en-US"/>
          </a:p>
        </p:txBody>
      </p:sp>
    </p:spTree>
    <p:extLst>
      <p:ext uri="{BB962C8B-B14F-4D97-AF65-F5344CB8AC3E}">
        <p14:creationId xmlns:p14="http://schemas.microsoft.com/office/powerpoint/2010/main" val="181466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D5909BD-10AB-4CB1-ACC1-2A604617F482}"/>
              </a:ext>
            </a:extLst>
          </p:cNvPr>
          <p:cNvSpPr>
            <a:spLocks noGrp="1"/>
          </p:cNvSpPr>
          <p:nvPr>
            <p:ph type="dt" sz="half" idx="10"/>
          </p:nvPr>
        </p:nvSpPr>
        <p:spPr/>
        <p:txBody>
          <a:bodyPr/>
          <a:lstStyle>
            <a:lvl1pPr>
              <a:defRPr/>
            </a:lvl1pPr>
          </a:lstStyle>
          <a:p>
            <a:pPr>
              <a:defRPr/>
            </a:pPr>
            <a:fld id="{C03D5199-DDF5-4E26-BE23-5CD0177AB22D}" type="datetime1">
              <a:rPr lang="en-US"/>
              <a:pPr>
                <a:defRPr/>
              </a:pPr>
              <a:t>2/11/2021</a:t>
            </a:fld>
            <a:endParaRPr lang="en-US" dirty="0"/>
          </a:p>
        </p:txBody>
      </p:sp>
      <p:sp>
        <p:nvSpPr>
          <p:cNvPr id="4" name="Slide Number Placeholder 5">
            <a:extLst>
              <a:ext uri="{FF2B5EF4-FFF2-40B4-BE49-F238E27FC236}">
                <a16:creationId xmlns:a16="http://schemas.microsoft.com/office/drawing/2014/main" id="{E3EFF50A-D857-41CA-A9EE-3B5254B6903A}"/>
              </a:ext>
            </a:extLst>
          </p:cNvPr>
          <p:cNvSpPr>
            <a:spLocks noGrp="1"/>
          </p:cNvSpPr>
          <p:nvPr>
            <p:ph type="sldNum" sz="quarter" idx="11"/>
          </p:nvPr>
        </p:nvSpPr>
        <p:spPr/>
        <p:txBody>
          <a:bodyPr/>
          <a:lstStyle>
            <a:lvl1pPr>
              <a:defRPr/>
            </a:lvl1pPr>
          </a:lstStyle>
          <a:p>
            <a:pPr>
              <a:defRPr/>
            </a:pPr>
            <a:fld id="{E04F605C-70ED-4E60-BCEC-7F684283545F}" type="slidenum">
              <a:rPr lang="en-US" altLang="en-US"/>
              <a:pPr>
                <a:defRPr/>
              </a:pPr>
              <a:t>‹#›</a:t>
            </a:fld>
            <a:endParaRPr lang="en-US" altLang="en-US"/>
          </a:p>
        </p:txBody>
      </p:sp>
    </p:spTree>
    <p:extLst>
      <p:ext uri="{BB962C8B-B14F-4D97-AF65-F5344CB8AC3E}">
        <p14:creationId xmlns:p14="http://schemas.microsoft.com/office/powerpoint/2010/main" val="273184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CBE3BC4-7611-45C6-B127-6CA8DF15D98C}"/>
              </a:ext>
            </a:extLst>
          </p:cNvPr>
          <p:cNvSpPr>
            <a:spLocks noGrp="1"/>
          </p:cNvSpPr>
          <p:nvPr>
            <p:ph type="dt" sz="half" idx="10"/>
          </p:nvPr>
        </p:nvSpPr>
        <p:spPr/>
        <p:txBody>
          <a:bodyPr/>
          <a:lstStyle>
            <a:lvl1pPr>
              <a:defRPr/>
            </a:lvl1pPr>
          </a:lstStyle>
          <a:p>
            <a:pPr>
              <a:defRPr/>
            </a:pPr>
            <a:fld id="{83901AC6-2657-4715-A192-5619A32CC0B7}" type="datetime1">
              <a:rPr lang="en-US"/>
              <a:pPr>
                <a:defRPr/>
              </a:pPr>
              <a:t>2/11/2021</a:t>
            </a:fld>
            <a:endParaRPr lang="en-US" dirty="0"/>
          </a:p>
        </p:txBody>
      </p:sp>
      <p:sp>
        <p:nvSpPr>
          <p:cNvPr id="3" name="Slide Number Placeholder 5">
            <a:extLst>
              <a:ext uri="{FF2B5EF4-FFF2-40B4-BE49-F238E27FC236}">
                <a16:creationId xmlns:a16="http://schemas.microsoft.com/office/drawing/2014/main" id="{DE4CD640-FDFE-4953-8666-111763890ADA}"/>
              </a:ext>
            </a:extLst>
          </p:cNvPr>
          <p:cNvSpPr>
            <a:spLocks noGrp="1"/>
          </p:cNvSpPr>
          <p:nvPr>
            <p:ph type="sldNum" sz="quarter" idx="11"/>
          </p:nvPr>
        </p:nvSpPr>
        <p:spPr/>
        <p:txBody>
          <a:bodyPr/>
          <a:lstStyle>
            <a:lvl1pPr>
              <a:defRPr/>
            </a:lvl1pPr>
          </a:lstStyle>
          <a:p>
            <a:pPr>
              <a:defRPr/>
            </a:pPr>
            <a:fld id="{393B289D-8778-488D-924E-AC7DA45264F8}" type="slidenum">
              <a:rPr lang="en-US" altLang="en-US"/>
              <a:pPr>
                <a:defRPr/>
              </a:pPr>
              <a:t>‹#›</a:t>
            </a:fld>
            <a:endParaRPr lang="en-US" altLang="en-US"/>
          </a:p>
        </p:txBody>
      </p:sp>
    </p:spTree>
    <p:extLst>
      <p:ext uri="{BB962C8B-B14F-4D97-AF65-F5344CB8AC3E}">
        <p14:creationId xmlns:p14="http://schemas.microsoft.com/office/powerpoint/2010/main" val="120138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F2B98E-C7FE-44A5-828E-77B73B122E2D}"/>
              </a:ext>
            </a:extLst>
          </p:cNvPr>
          <p:cNvSpPr>
            <a:spLocks noGrp="1"/>
          </p:cNvSpPr>
          <p:nvPr>
            <p:ph type="dt" sz="half" idx="10"/>
          </p:nvPr>
        </p:nvSpPr>
        <p:spPr/>
        <p:txBody>
          <a:bodyPr/>
          <a:lstStyle>
            <a:lvl1pPr>
              <a:defRPr/>
            </a:lvl1pPr>
          </a:lstStyle>
          <a:p>
            <a:pPr>
              <a:defRPr/>
            </a:pPr>
            <a:fld id="{44D5E873-2A15-4F7F-A488-4FCE29F6E89D}" type="datetime1">
              <a:rPr lang="en-US"/>
              <a:pPr>
                <a:defRPr/>
              </a:pPr>
              <a:t>2/11/2021</a:t>
            </a:fld>
            <a:endParaRPr lang="en-US" dirty="0"/>
          </a:p>
        </p:txBody>
      </p:sp>
      <p:sp>
        <p:nvSpPr>
          <p:cNvPr id="6" name="Slide Number Placeholder 5">
            <a:extLst>
              <a:ext uri="{FF2B5EF4-FFF2-40B4-BE49-F238E27FC236}">
                <a16:creationId xmlns:a16="http://schemas.microsoft.com/office/drawing/2014/main" id="{17DD006B-E327-4E00-97E2-741D3602677F}"/>
              </a:ext>
            </a:extLst>
          </p:cNvPr>
          <p:cNvSpPr>
            <a:spLocks noGrp="1"/>
          </p:cNvSpPr>
          <p:nvPr>
            <p:ph type="sldNum" sz="quarter" idx="11"/>
          </p:nvPr>
        </p:nvSpPr>
        <p:spPr/>
        <p:txBody>
          <a:bodyPr/>
          <a:lstStyle>
            <a:lvl1pPr>
              <a:defRPr/>
            </a:lvl1pPr>
          </a:lstStyle>
          <a:p>
            <a:pPr>
              <a:defRPr/>
            </a:pPr>
            <a:fld id="{D3C610FC-AF7E-4B2E-9263-F976DB1FAB5E}" type="slidenum">
              <a:rPr lang="en-US" altLang="en-US"/>
              <a:pPr>
                <a:defRPr/>
              </a:pPr>
              <a:t>‹#›</a:t>
            </a:fld>
            <a:endParaRPr lang="en-US" altLang="en-US"/>
          </a:p>
        </p:txBody>
      </p:sp>
    </p:spTree>
    <p:extLst>
      <p:ext uri="{BB962C8B-B14F-4D97-AF65-F5344CB8AC3E}">
        <p14:creationId xmlns:p14="http://schemas.microsoft.com/office/powerpoint/2010/main" val="95716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B4721B7-2B55-4CD6-A60C-68B01ACA75CE}"/>
              </a:ext>
            </a:extLst>
          </p:cNvPr>
          <p:cNvSpPr>
            <a:spLocks noGrp="1"/>
          </p:cNvSpPr>
          <p:nvPr>
            <p:ph type="dt" sz="half" idx="10"/>
          </p:nvPr>
        </p:nvSpPr>
        <p:spPr/>
        <p:txBody>
          <a:bodyPr/>
          <a:lstStyle>
            <a:lvl1pPr>
              <a:defRPr/>
            </a:lvl1pPr>
          </a:lstStyle>
          <a:p>
            <a:pPr>
              <a:defRPr/>
            </a:pPr>
            <a:fld id="{B711B224-8203-4369-B60E-F841AEF103A7}" type="datetime1">
              <a:rPr lang="en-US"/>
              <a:pPr>
                <a:defRPr/>
              </a:pPr>
              <a:t>2/11/2021</a:t>
            </a:fld>
            <a:endParaRPr lang="en-US" dirty="0"/>
          </a:p>
        </p:txBody>
      </p:sp>
      <p:sp>
        <p:nvSpPr>
          <p:cNvPr id="6" name="Slide Number Placeholder 5">
            <a:extLst>
              <a:ext uri="{FF2B5EF4-FFF2-40B4-BE49-F238E27FC236}">
                <a16:creationId xmlns:a16="http://schemas.microsoft.com/office/drawing/2014/main" id="{FFB1EBAD-98EA-4D0E-BAC4-CED8634ECEF3}"/>
              </a:ext>
            </a:extLst>
          </p:cNvPr>
          <p:cNvSpPr>
            <a:spLocks noGrp="1"/>
          </p:cNvSpPr>
          <p:nvPr>
            <p:ph type="sldNum" sz="quarter" idx="11"/>
          </p:nvPr>
        </p:nvSpPr>
        <p:spPr/>
        <p:txBody>
          <a:bodyPr/>
          <a:lstStyle>
            <a:lvl1pPr>
              <a:defRPr/>
            </a:lvl1pPr>
          </a:lstStyle>
          <a:p>
            <a:pPr>
              <a:defRPr/>
            </a:pPr>
            <a:fld id="{AA345C1C-0AE5-4040-BB18-422CFAE7E1F8}" type="slidenum">
              <a:rPr lang="en-US" altLang="en-US"/>
              <a:pPr>
                <a:defRPr/>
              </a:pPr>
              <a:t>‹#›</a:t>
            </a:fld>
            <a:endParaRPr lang="en-US" altLang="en-US"/>
          </a:p>
        </p:txBody>
      </p:sp>
    </p:spTree>
    <p:extLst>
      <p:ext uri="{BB962C8B-B14F-4D97-AF65-F5344CB8AC3E}">
        <p14:creationId xmlns:p14="http://schemas.microsoft.com/office/powerpoint/2010/main" val="29235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6" name="Picture 6" descr="GaDOE_PPT_bg_charcoal.jpg">
            <a:extLst>
              <a:ext uri="{FF2B5EF4-FFF2-40B4-BE49-F238E27FC236}">
                <a16:creationId xmlns:a16="http://schemas.microsoft.com/office/drawing/2014/main" id="{71811E4F-C3ED-4ED2-9B26-84ABA5C12E4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0F498120-1683-42D4-AB9C-DF25FA45A0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9A5CEC1C-BFC8-48CC-A6CB-3975626E4B3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1F3D51-5A24-4464-BEE6-3359D8DF5F1A}"/>
              </a:ext>
            </a:extLst>
          </p:cNvPr>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solidFill>
                <a:latin typeface="+mn-lt"/>
              </a:defRPr>
            </a:lvl1pPr>
          </a:lstStyle>
          <a:p>
            <a:pPr>
              <a:defRPr/>
            </a:pPr>
            <a:fld id="{AC15414C-9212-4684-95CC-1158A19A3F50}" type="datetime1">
              <a:rPr lang="en-US"/>
              <a:pPr>
                <a:defRPr/>
              </a:pPr>
              <a:t>2/11/2021</a:t>
            </a:fld>
            <a:endParaRPr lang="en-US" dirty="0"/>
          </a:p>
        </p:txBody>
      </p:sp>
      <p:sp>
        <p:nvSpPr>
          <p:cNvPr id="6" name="Slide Number Placeholder 5">
            <a:extLst>
              <a:ext uri="{FF2B5EF4-FFF2-40B4-BE49-F238E27FC236}">
                <a16:creationId xmlns:a16="http://schemas.microsoft.com/office/drawing/2014/main" id="{4F2404CB-2DCA-4A4F-B34C-70AB0EF43CEF}"/>
              </a:ext>
            </a:extLst>
          </p:cNvPr>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Calibri" panose="020F0502020204030204" pitchFamily="34" charset="0"/>
              </a:defRPr>
            </a:lvl1pPr>
          </a:lstStyle>
          <a:p>
            <a:pPr>
              <a:defRPr/>
            </a:pPr>
            <a:fld id="{35CEF227-FBBA-48BA-85D7-52D079E04B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8F1B0198-7A6D-4CAB-A0D0-205BC5E26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2743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2486025"/>
            <a:ext cx="6629400" cy="2308324"/>
          </a:xfrm>
          <a:prstGeom prst="rect">
            <a:avLst/>
          </a:prstGeom>
          <a:noFill/>
        </p:spPr>
        <p:txBody>
          <a:bodyPr wrap="square" rtlCol="0">
            <a:spAutoFit/>
          </a:bodyPr>
          <a:lstStyle/>
          <a:p>
            <a:pPr algn="ctr"/>
            <a:r>
              <a:rPr lang="en-US" sz="4800" dirty="0" smtClean="0"/>
              <a:t>Georgia Milestones State </a:t>
            </a:r>
            <a:r>
              <a:rPr lang="en-US" sz="4800" dirty="0" smtClean="0"/>
              <a:t>Testing</a:t>
            </a:r>
          </a:p>
          <a:p>
            <a:pPr algn="ctr"/>
            <a:r>
              <a:rPr lang="en-US" sz="4800" dirty="0" smtClean="0"/>
              <a:t>(Elementary/Middle)</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96A5326-54DF-4391-B042-1835BEA5E63A}"/>
              </a:ext>
            </a:extLst>
          </p:cNvPr>
          <p:cNvSpPr>
            <a:spLocks noGrp="1"/>
          </p:cNvSpPr>
          <p:nvPr>
            <p:ph type="title"/>
          </p:nvPr>
        </p:nvSpPr>
        <p:spPr/>
        <p:txBody>
          <a:bodyPr/>
          <a:lstStyle/>
          <a:p>
            <a:r>
              <a:rPr lang="en-US" altLang="en-US">
                <a:solidFill>
                  <a:srgbClr val="FF0000"/>
                </a:solidFill>
              </a:rPr>
              <a:t>Constructed Response</a:t>
            </a:r>
          </a:p>
        </p:txBody>
      </p:sp>
      <p:sp>
        <p:nvSpPr>
          <p:cNvPr id="3" name="Content Placeholder 2">
            <a:extLst>
              <a:ext uri="{FF2B5EF4-FFF2-40B4-BE49-F238E27FC236}">
                <a16:creationId xmlns:a16="http://schemas.microsoft.com/office/drawing/2014/main" id="{30976169-9B5B-4B63-921F-A5FEC7A40D48}"/>
              </a:ext>
            </a:extLst>
          </p:cNvPr>
          <p:cNvSpPr>
            <a:spLocks noGrp="1"/>
          </p:cNvSpPr>
          <p:nvPr>
            <p:ph idx="1"/>
          </p:nvPr>
        </p:nvSpPr>
        <p:spPr>
          <a:xfrm>
            <a:off x="457200" y="1595438"/>
            <a:ext cx="8229600" cy="4348162"/>
          </a:xfrm>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a:lstStyle/>
          <a:p>
            <a:pPr marL="0" indent="0">
              <a:buFont typeface="Arial" charset="0"/>
              <a:buNone/>
              <a:defRPr/>
            </a:pPr>
            <a:r>
              <a:rPr lang="en-US" sz="1600" dirty="0">
                <a:latin typeface="Verdana" pitchFamily="34" charset="0"/>
                <a:ea typeface="Verdana" pitchFamily="34" charset="0"/>
                <a:cs typeface="Verdana" pitchFamily="34" charset="0"/>
              </a:rPr>
              <a:t>George and Ana each had a 12-inch pizza. Both pizzas were split into 8 equal pieces. The shaded pieces are the portion of their pizzas that George and Ana ate.</a:t>
            </a:r>
          </a:p>
          <a:p>
            <a:pPr marL="0" indent="0">
              <a:buFont typeface="Arial" charset="0"/>
              <a:buNone/>
              <a:defRPr/>
            </a:pPr>
            <a:endParaRPr lang="en-US" sz="1050" dirty="0">
              <a:latin typeface="Verdana" pitchFamily="34" charset="0"/>
              <a:ea typeface="Verdana" pitchFamily="34" charset="0"/>
              <a:cs typeface="Verdana" pitchFamily="34" charset="0"/>
            </a:endParaRPr>
          </a:p>
          <a:p>
            <a:pPr marL="0" indent="0">
              <a:buFont typeface="Arial" charset="0"/>
              <a:buNone/>
              <a:defRPr/>
            </a:pPr>
            <a:endParaRPr lang="en-US" sz="1600" dirty="0">
              <a:latin typeface="Verdana" pitchFamily="34" charset="0"/>
              <a:ea typeface="Verdana" pitchFamily="34" charset="0"/>
              <a:cs typeface="Verdana" pitchFamily="34" charset="0"/>
            </a:endParaRPr>
          </a:p>
          <a:p>
            <a:pPr marL="0" indent="0">
              <a:buFont typeface="Arial" charset="0"/>
              <a:buNone/>
              <a:defRPr/>
            </a:pPr>
            <a:endParaRPr lang="en-US" sz="1600" dirty="0">
              <a:latin typeface="Verdana" pitchFamily="34" charset="0"/>
              <a:ea typeface="Verdana" pitchFamily="34" charset="0"/>
              <a:cs typeface="Verdana" pitchFamily="34" charset="0"/>
            </a:endParaRPr>
          </a:p>
          <a:p>
            <a:pPr marL="0" indent="0">
              <a:buFont typeface="Arial" charset="0"/>
              <a:buNone/>
              <a:defRPr/>
            </a:pPr>
            <a:endParaRPr lang="en-US" sz="1600" dirty="0">
              <a:latin typeface="Verdana" pitchFamily="34" charset="0"/>
              <a:ea typeface="Verdana" pitchFamily="34" charset="0"/>
              <a:cs typeface="Verdana" pitchFamily="34" charset="0"/>
            </a:endParaRPr>
          </a:p>
          <a:p>
            <a:pPr marL="0" indent="0">
              <a:buFont typeface="Arial" charset="0"/>
              <a:buNone/>
              <a:defRPr/>
            </a:pPr>
            <a:endParaRPr lang="en-US" sz="1600" dirty="0">
              <a:latin typeface="Verdana" pitchFamily="34" charset="0"/>
              <a:ea typeface="Verdana" pitchFamily="34" charset="0"/>
              <a:cs typeface="Verdana" pitchFamily="34" charset="0"/>
            </a:endParaRPr>
          </a:p>
          <a:p>
            <a:pPr marL="0" indent="0">
              <a:buFont typeface="Arial" charset="0"/>
              <a:buNone/>
              <a:defRPr/>
            </a:pPr>
            <a:endParaRPr lang="en-US" sz="1600" dirty="0">
              <a:latin typeface="Verdana" pitchFamily="34" charset="0"/>
              <a:ea typeface="Verdana" pitchFamily="34" charset="0"/>
              <a:cs typeface="Verdana" pitchFamily="34" charset="0"/>
            </a:endParaRPr>
          </a:p>
          <a:p>
            <a:pPr marL="0" indent="0">
              <a:buFont typeface="Arial" charset="0"/>
              <a:buNone/>
              <a:defRPr/>
            </a:pPr>
            <a:r>
              <a:rPr lang="en-US" sz="1600" dirty="0">
                <a:latin typeface="Verdana" pitchFamily="34" charset="0"/>
                <a:ea typeface="Verdana" pitchFamily="34" charset="0"/>
                <a:cs typeface="Verdana" pitchFamily="34" charset="0"/>
              </a:rPr>
              <a:t>Express in fractions how much pizza George and Ana ate. Use the symbol &lt;, =, or &gt; to show who ate more pizza.</a:t>
            </a:r>
          </a:p>
          <a:p>
            <a:pPr marL="0" indent="0">
              <a:buFont typeface="Arial" charset="0"/>
              <a:buNone/>
              <a:defRPr/>
            </a:pPr>
            <a:endParaRPr lang="en-US" sz="1050" dirty="0">
              <a:latin typeface="Verdana" pitchFamily="34" charset="0"/>
              <a:ea typeface="Verdana" pitchFamily="34" charset="0"/>
              <a:cs typeface="Verdana" pitchFamily="34" charset="0"/>
            </a:endParaRPr>
          </a:p>
          <a:p>
            <a:pPr marL="0" indent="0">
              <a:buFont typeface="Arial" charset="0"/>
              <a:buNone/>
              <a:defRPr/>
            </a:pPr>
            <a:endParaRPr lang="en-US" dirty="0">
              <a:latin typeface="Verdana" pitchFamily="34" charset="0"/>
              <a:ea typeface="Verdana" pitchFamily="34" charset="0"/>
              <a:cs typeface="Verdana" pitchFamily="34" charset="0"/>
            </a:endParaRPr>
          </a:p>
        </p:txBody>
      </p:sp>
      <p:sp>
        <p:nvSpPr>
          <p:cNvPr id="17412" name="TextBox 11">
            <a:extLst>
              <a:ext uri="{FF2B5EF4-FFF2-40B4-BE49-F238E27FC236}">
                <a16:creationId xmlns:a16="http://schemas.microsoft.com/office/drawing/2014/main" id="{BA6216AD-8700-4067-A81B-24204EDF67EB}"/>
              </a:ext>
            </a:extLst>
          </p:cNvPr>
          <p:cNvSpPr txBox="1">
            <a:spLocks noChangeArrowheads="1"/>
          </p:cNvSpPr>
          <p:nvPr/>
        </p:nvSpPr>
        <p:spPr bwMode="auto">
          <a:xfrm>
            <a:off x="1676400" y="5083175"/>
            <a:ext cx="45720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000">
              <a:latin typeface="Arial" panose="020B0604020202020204" pitchFamily="34" charset="0"/>
            </a:endParaRPr>
          </a:p>
        </p:txBody>
      </p:sp>
      <p:sp>
        <p:nvSpPr>
          <p:cNvPr id="24" name="Pie 23">
            <a:extLst>
              <a:ext uri="{FF2B5EF4-FFF2-40B4-BE49-F238E27FC236}">
                <a16:creationId xmlns:a16="http://schemas.microsoft.com/office/drawing/2014/main" id="{085FCE76-B1FB-4ACC-ACF1-085A07705532}"/>
              </a:ext>
            </a:extLst>
          </p:cNvPr>
          <p:cNvSpPr/>
          <p:nvPr/>
        </p:nvSpPr>
        <p:spPr>
          <a:xfrm>
            <a:off x="1447800" y="2895600"/>
            <a:ext cx="990600" cy="990600"/>
          </a:xfrm>
          <a:prstGeom prst="pie">
            <a:avLst>
              <a:gd name="adj1" fmla="val 0"/>
              <a:gd name="adj2" fmla="val 261556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Pie 24">
            <a:extLst>
              <a:ext uri="{FF2B5EF4-FFF2-40B4-BE49-F238E27FC236}">
                <a16:creationId xmlns:a16="http://schemas.microsoft.com/office/drawing/2014/main" id="{3FDC0AD8-D4FE-48A9-BDB3-8D35B5AF4085}"/>
              </a:ext>
            </a:extLst>
          </p:cNvPr>
          <p:cNvSpPr/>
          <p:nvPr/>
        </p:nvSpPr>
        <p:spPr>
          <a:xfrm>
            <a:off x="1447800" y="2895600"/>
            <a:ext cx="990600" cy="990600"/>
          </a:xfrm>
          <a:prstGeom prst="pie">
            <a:avLst>
              <a:gd name="adj1" fmla="val 2689233"/>
              <a:gd name="adj2" fmla="val 5322766"/>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Pie 25">
            <a:extLst>
              <a:ext uri="{FF2B5EF4-FFF2-40B4-BE49-F238E27FC236}">
                <a16:creationId xmlns:a16="http://schemas.microsoft.com/office/drawing/2014/main" id="{CE19D7A4-2227-4F54-86A9-13AAC40347D9}"/>
              </a:ext>
            </a:extLst>
          </p:cNvPr>
          <p:cNvSpPr/>
          <p:nvPr/>
        </p:nvSpPr>
        <p:spPr>
          <a:xfrm>
            <a:off x="1447800" y="2895600"/>
            <a:ext cx="990600" cy="990600"/>
          </a:xfrm>
          <a:prstGeom prst="pie">
            <a:avLst>
              <a:gd name="adj1" fmla="val 5368881"/>
              <a:gd name="adj2" fmla="val 7948419"/>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Pie 26">
            <a:extLst>
              <a:ext uri="{FF2B5EF4-FFF2-40B4-BE49-F238E27FC236}">
                <a16:creationId xmlns:a16="http://schemas.microsoft.com/office/drawing/2014/main" id="{2431C181-56F2-4960-8A53-3158AD2C1843}"/>
              </a:ext>
            </a:extLst>
          </p:cNvPr>
          <p:cNvSpPr/>
          <p:nvPr/>
        </p:nvSpPr>
        <p:spPr>
          <a:xfrm>
            <a:off x="1447800" y="28956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Pie 27">
            <a:extLst>
              <a:ext uri="{FF2B5EF4-FFF2-40B4-BE49-F238E27FC236}">
                <a16:creationId xmlns:a16="http://schemas.microsoft.com/office/drawing/2014/main" id="{FE6F7A5E-B1F5-43E5-A9F8-A111335D6977}"/>
              </a:ext>
            </a:extLst>
          </p:cNvPr>
          <p:cNvSpPr/>
          <p:nvPr/>
        </p:nvSpPr>
        <p:spPr>
          <a:xfrm>
            <a:off x="1447800" y="28956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Pie 28">
            <a:extLst>
              <a:ext uri="{FF2B5EF4-FFF2-40B4-BE49-F238E27FC236}">
                <a16:creationId xmlns:a16="http://schemas.microsoft.com/office/drawing/2014/main" id="{57F32624-DDF7-4E0D-8A9D-EEE4803089F7}"/>
              </a:ext>
            </a:extLst>
          </p:cNvPr>
          <p:cNvSpPr/>
          <p:nvPr/>
        </p:nvSpPr>
        <p:spPr>
          <a:xfrm>
            <a:off x="1447800" y="28956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Pie 29">
            <a:extLst>
              <a:ext uri="{FF2B5EF4-FFF2-40B4-BE49-F238E27FC236}">
                <a16:creationId xmlns:a16="http://schemas.microsoft.com/office/drawing/2014/main" id="{229267E5-FEF9-4B6A-B834-282FC65BE711}"/>
              </a:ext>
            </a:extLst>
          </p:cNvPr>
          <p:cNvSpPr/>
          <p:nvPr/>
        </p:nvSpPr>
        <p:spPr>
          <a:xfrm>
            <a:off x="1447800" y="2895600"/>
            <a:ext cx="990600" cy="990600"/>
          </a:xfrm>
          <a:prstGeom prst="pie">
            <a:avLst>
              <a:gd name="adj1" fmla="val 16125046"/>
              <a:gd name="adj2" fmla="val 1893955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Pie 30">
            <a:extLst>
              <a:ext uri="{FF2B5EF4-FFF2-40B4-BE49-F238E27FC236}">
                <a16:creationId xmlns:a16="http://schemas.microsoft.com/office/drawing/2014/main" id="{430C90F4-4E7A-469D-AC3F-DB39BDCB4C6F}"/>
              </a:ext>
            </a:extLst>
          </p:cNvPr>
          <p:cNvSpPr/>
          <p:nvPr/>
        </p:nvSpPr>
        <p:spPr>
          <a:xfrm>
            <a:off x="1447800" y="2895600"/>
            <a:ext cx="990600" cy="990600"/>
          </a:xfrm>
          <a:prstGeom prst="pie">
            <a:avLst>
              <a:gd name="adj1" fmla="val 18919720"/>
              <a:gd name="adj2" fmla="val 2153468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Pie 31">
            <a:extLst>
              <a:ext uri="{FF2B5EF4-FFF2-40B4-BE49-F238E27FC236}">
                <a16:creationId xmlns:a16="http://schemas.microsoft.com/office/drawing/2014/main" id="{2F45AF98-A167-4555-B0B0-D4EE0310C144}"/>
              </a:ext>
            </a:extLst>
          </p:cNvPr>
          <p:cNvSpPr/>
          <p:nvPr/>
        </p:nvSpPr>
        <p:spPr>
          <a:xfrm>
            <a:off x="2971800" y="2895600"/>
            <a:ext cx="990600" cy="990600"/>
          </a:xfrm>
          <a:prstGeom prst="pie">
            <a:avLst>
              <a:gd name="adj1" fmla="val 0"/>
              <a:gd name="adj2" fmla="val 261556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Pie 32">
            <a:extLst>
              <a:ext uri="{FF2B5EF4-FFF2-40B4-BE49-F238E27FC236}">
                <a16:creationId xmlns:a16="http://schemas.microsoft.com/office/drawing/2014/main" id="{13AA61E7-6BD0-4B40-B030-25B71343C4BD}"/>
              </a:ext>
            </a:extLst>
          </p:cNvPr>
          <p:cNvSpPr/>
          <p:nvPr/>
        </p:nvSpPr>
        <p:spPr>
          <a:xfrm>
            <a:off x="2971800" y="2895600"/>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Pie 33">
            <a:extLst>
              <a:ext uri="{FF2B5EF4-FFF2-40B4-BE49-F238E27FC236}">
                <a16:creationId xmlns:a16="http://schemas.microsoft.com/office/drawing/2014/main" id="{704AE5D7-C8A2-423A-BAA9-269AFF9E2022}"/>
              </a:ext>
            </a:extLst>
          </p:cNvPr>
          <p:cNvSpPr/>
          <p:nvPr/>
        </p:nvSpPr>
        <p:spPr>
          <a:xfrm>
            <a:off x="2971800" y="2895600"/>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Pie 34">
            <a:extLst>
              <a:ext uri="{FF2B5EF4-FFF2-40B4-BE49-F238E27FC236}">
                <a16:creationId xmlns:a16="http://schemas.microsoft.com/office/drawing/2014/main" id="{E349F09E-E93D-4B44-90AD-401AF7BA9DF2}"/>
              </a:ext>
            </a:extLst>
          </p:cNvPr>
          <p:cNvSpPr/>
          <p:nvPr/>
        </p:nvSpPr>
        <p:spPr>
          <a:xfrm>
            <a:off x="2971800" y="28956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Pie 35">
            <a:extLst>
              <a:ext uri="{FF2B5EF4-FFF2-40B4-BE49-F238E27FC236}">
                <a16:creationId xmlns:a16="http://schemas.microsoft.com/office/drawing/2014/main" id="{010CD222-F621-4D77-9E0A-A964ED0E6E53}"/>
              </a:ext>
            </a:extLst>
          </p:cNvPr>
          <p:cNvSpPr/>
          <p:nvPr/>
        </p:nvSpPr>
        <p:spPr>
          <a:xfrm>
            <a:off x="2971800" y="28956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Pie 36">
            <a:extLst>
              <a:ext uri="{FF2B5EF4-FFF2-40B4-BE49-F238E27FC236}">
                <a16:creationId xmlns:a16="http://schemas.microsoft.com/office/drawing/2014/main" id="{9A0289BC-F56E-4364-8658-46C5A9A7DA84}"/>
              </a:ext>
            </a:extLst>
          </p:cNvPr>
          <p:cNvSpPr/>
          <p:nvPr/>
        </p:nvSpPr>
        <p:spPr>
          <a:xfrm>
            <a:off x="2971800" y="28956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Pie 37">
            <a:extLst>
              <a:ext uri="{FF2B5EF4-FFF2-40B4-BE49-F238E27FC236}">
                <a16:creationId xmlns:a16="http://schemas.microsoft.com/office/drawing/2014/main" id="{8FA0A2D7-25CF-436B-A3ED-49732409EE8A}"/>
              </a:ext>
            </a:extLst>
          </p:cNvPr>
          <p:cNvSpPr/>
          <p:nvPr/>
        </p:nvSpPr>
        <p:spPr>
          <a:xfrm>
            <a:off x="2971800" y="2895600"/>
            <a:ext cx="990600" cy="990600"/>
          </a:xfrm>
          <a:prstGeom prst="pie">
            <a:avLst>
              <a:gd name="adj1" fmla="val 16125046"/>
              <a:gd name="adj2" fmla="val 1893955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Pie 38">
            <a:extLst>
              <a:ext uri="{FF2B5EF4-FFF2-40B4-BE49-F238E27FC236}">
                <a16:creationId xmlns:a16="http://schemas.microsoft.com/office/drawing/2014/main" id="{704839C2-F405-4151-BF51-04C693BC6825}"/>
              </a:ext>
            </a:extLst>
          </p:cNvPr>
          <p:cNvSpPr/>
          <p:nvPr/>
        </p:nvSpPr>
        <p:spPr>
          <a:xfrm>
            <a:off x="2971800" y="2895600"/>
            <a:ext cx="990600" cy="990600"/>
          </a:xfrm>
          <a:prstGeom prst="pie">
            <a:avLst>
              <a:gd name="adj1" fmla="val 18919720"/>
              <a:gd name="adj2" fmla="val 21534682"/>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29" name="TextBox 39">
            <a:extLst>
              <a:ext uri="{FF2B5EF4-FFF2-40B4-BE49-F238E27FC236}">
                <a16:creationId xmlns:a16="http://schemas.microsoft.com/office/drawing/2014/main" id="{40D3FD07-A7F4-47F3-B1E2-131B18020293}"/>
              </a:ext>
            </a:extLst>
          </p:cNvPr>
          <p:cNvSpPr txBox="1">
            <a:spLocks noChangeArrowheads="1"/>
          </p:cNvSpPr>
          <p:nvPr/>
        </p:nvSpPr>
        <p:spPr bwMode="auto">
          <a:xfrm>
            <a:off x="3276600" y="5083175"/>
            <a:ext cx="45720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000">
              <a:latin typeface="Arial" panose="020B0604020202020204" pitchFamily="34" charset="0"/>
            </a:endParaRPr>
          </a:p>
        </p:txBody>
      </p:sp>
      <p:sp>
        <p:nvSpPr>
          <p:cNvPr id="4" name="TextBox 3">
            <a:extLst>
              <a:ext uri="{FF2B5EF4-FFF2-40B4-BE49-F238E27FC236}">
                <a16:creationId xmlns:a16="http://schemas.microsoft.com/office/drawing/2014/main" id="{1C032792-603C-4AD7-AEC4-350A71CCA7A1}"/>
              </a:ext>
            </a:extLst>
          </p:cNvPr>
          <p:cNvSpPr txBox="1">
            <a:spLocks noRot="1" noChangeAspect="1" noMove="1" noResize="1" noEditPoints="1" noAdjustHandles="1" noChangeArrowheads="1" noChangeShapeType="1" noTextEdit="1"/>
          </p:cNvSpPr>
          <p:nvPr/>
        </p:nvSpPr>
        <p:spPr>
          <a:xfrm>
            <a:off x="1676400" y="5096689"/>
            <a:ext cx="457200" cy="618311"/>
          </a:xfrm>
          <a:prstGeom prst="rect">
            <a:avLst/>
          </a:prstGeom>
          <a:blipFill rotWithShape="1">
            <a:blip r:embed="rId3"/>
            <a:stretch>
              <a:fillRect/>
            </a:stretch>
          </a:blipFill>
        </p:spPr>
        <p:txBody>
          <a:bodyPr/>
          <a:lstStyle/>
          <a:p>
            <a:pPr eaLnBrk="1" hangingPunct="1">
              <a:defRPr/>
            </a:pPr>
            <a:r>
              <a:rPr lang="en-US" dirty="0">
                <a:noFill/>
                <a:latin typeface="Arial" charset="0"/>
              </a:rPr>
              <a:t> </a:t>
            </a:r>
          </a:p>
        </p:txBody>
      </p:sp>
      <p:sp>
        <p:nvSpPr>
          <p:cNvPr id="41" name="TextBox 40">
            <a:extLst>
              <a:ext uri="{FF2B5EF4-FFF2-40B4-BE49-F238E27FC236}">
                <a16:creationId xmlns:a16="http://schemas.microsoft.com/office/drawing/2014/main" id="{A82814CC-095A-43DF-82AE-76EE1A6C9BD9}"/>
              </a:ext>
            </a:extLst>
          </p:cNvPr>
          <p:cNvSpPr txBox="1">
            <a:spLocks noRot="1" noChangeAspect="1" noMove="1" noResize="1" noEditPoints="1" noAdjustHandles="1" noChangeArrowheads="1" noChangeShapeType="1" noTextEdit="1"/>
          </p:cNvSpPr>
          <p:nvPr/>
        </p:nvSpPr>
        <p:spPr>
          <a:xfrm>
            <a:off x="3276600" y="5096689"/>
            <a:ext cx="457200" cy="618311"/>
          </a:xfrm>
          <a:prstGeom prst="rect">
            <a:avLst/>
          </a:prstGeom>
          <a:blipFill rotWithShape="1">
            <a:blip r:embed="rId4"/>
            <a:stretch>
              <a:fillRect/>
            </a:stretch>
          </a:blipFill>
        </p:spPr>
        <p:txBody>
          <a:bodyPr/>
          <a:lstStyle/>
          <a:p>
            <a:pPr eaLnBrk="1" hangingPunct="1">
              <a:defRPr/>
            </a:pPr>
            <a:r>
              <a:rPr lang="en-US" dirty="0">
                <a:noFill/>
                <a:latin typeface="Arial" charset="0"/>
              </a:rPr>
              <a:t> </a:t>
            </a:r>
          </a:p>
        </p:txBody>
      </p:sp>
      <p:sp>
        <p:nvSpPr>
          <p:cNvPr id="17432" name="TextBox 41">
            <a:extLst>
              <a:ext uri="{FF2B5EF4-FFF2-40B4-BE49-F238E27FC236}">
                <a16:creationId xmlns:a16="http://schemas.microsoft.com/office/drawing/2014/main" id="{774691C2-9BD8-40CE-873B-0AA79B3B0600}"/>
              </a:ext>
            </a:extLst>
          </p:cNvPr>
          <p:cNvSpPr txBox="1">
            <a:spLocks noChangeArrowheads="1"/>
          </p:cNvSpPr>
          <p:nvPr/>
        </p:nvSpPr>
        <p:spPr bwMode="auto">
          <a:xfrm>
            <a:off x="2514600" y="5221288"/>
            <a:ext cx="457200" cy="3698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 name="TextBox 4">
            <a:extLst>
              <a:ext uri="{FF2B5EF4-FFF2-40B4-BE49-F238E27FC236}">
                <a16:creationId xmlns:a16="http://schemas.microsoft.com/office/drawing/2014/main" id="{0523EAB6-F725-4297-B831-FDB4DB7390C0}"/>
              </a:ext>
            </a:extLst>
          </p:cNvPr>
          <p:cNvSpPr txBox="1">
            <a:spLocks noChangeArrowheads="1"/>
          </p:cNvSpPr>
          <p:nvPr/>
        </p:nvSpPr>
        <p:spPr bwMode="auto">
          <a:xfrm>
            <a:off x="2590800" y="5181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ambria Math" panose="02040503050406030204" pitchFamily="18" charset="0"/>
                <a:ea typeface="Cambria Math" panose="02040503050406030204" pitchFamily="18" charset="0"/>
                <a:cs typeface="Cambria Math" panose="02040503050406030204" pitchFamily="18" charset="0"/>
              </a:rPr>
              <a:t>&gt;</a:t>
            </a:r>
          </a:p>
        </p:txBody>
      </p:sp>
      <p:pic>
        <p:nvPicPr>
          <p:cNvPr id="13" name="Picture 12">
            <a:extLst>
              <a:ext uri="{FF2B5EF4-FFF2-40B4-BE49-F238E27FC236}">
                <a16:creationId xmlns:a16="http://schemas.microsoft.com/office/drawing/2014/main" id="{414D8ECC-181F-4279-9B90-7D56A25107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5210175"/>
            <a:ext cx="2873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2E4ACC5A-0939-473B-9FE9-C795E2581790}"/>
              </a:ext>
            </a:extLst>
          </p:cNvPr>
          <p:cNvSpPr txBox="1"/>
          <p:nvPr/>
        </p:nvSpPr>
        <p:spPr>
          <a:xfrm>
            <a:off x="5943600" y="6324600"/>
            <a:ext cx="2895600" cy="415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
        <p:nvSpPr>
          <p:cNvPr id="17436" name="TextBox 5">
            <a:extLst>
              <a:ext uri="{FF2B5EF4-FFF2-40B4-BE49-F238E27FC236}">
                <a16:creationId xmlns:a16="http://schemas.microsoft.com/office/drawing/2014/main" id="{FBDA02EA-A70E-4880-9998-80DC4F84B890}"/>
              </a:ext>
            </a:extLst>
          </p:cNvPr>
          <p:cNvSpPr txBox="1">
            <a:spLocks noChangeArrowheads="1"/>
          </p:cNvSpPr>
          <p:nvPr/>
        </p:nvSpPr>
        <p:spPr bwMode="auto">
          <a:xfrm>
            <a:off x="1524000" y="248285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George                 Ana</a:t>
            </a:r>
            <a:endParaRPr lang="en-US" altLang="en-US" sz="1400">
              <a:latin typeface="Arial" panose="020B0604020202020204" pitchFamily="34" charset="0"/>
            </a:endParaRPr>
          </a:p>
        </p:txBody>
      </p:sp>
      <p:sp>
        <p:nvSpPr>
          <p:cNvPr id="17437" name="TextBox 44">
            <a:extLst>
              <a:ext uri="{FF2B5EF4-FFF2-40B4-BE49-F238E27FC236}">
                <a16:creationId xmlns:a16="http://schemas.microsoft.com/office/drawing/2014/main" id="{957554E3-A16E-4E81-BB68-A5E7541C67B2}"/>
              </a:ext>
            </a:extLst>
          </p:cNvPr>
          <p:cNvSpPr txBox="1">
            <a:spLocks noChangeArrowheads="1"/>
          </p:cNvSpPr>
          <p:nvPr/>
        </p:nvSpPr>
        <p:spPr bwMode="auto">
          <a:xfrm>
            <a:off x="1524000" y="4797425"/>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George                 Ana</a:t>
            </a:r>
            <a:endParaRPr lang="en-US" altLang="en-US" sz="140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5E-6 -3.62627E-6 L -0.42396 0.01758 " pathEditMode="relative" rAng="0" ptsTypes="AA">
                                      <p:cBhvr>
                                        <p:cTn id="9" dur="2000" fill="hold"/>
                                        <p:tgtEl>
                                          <p:spTgt spid="13"/>
                                        </p:tgtEl>
                                        <p:attrNameLst>
                                          <p:attrName>ppt_x</p:attrName>
                                          <p:attrName>ppt_y</p:attrName>
                                        </p:attrNameLst>
                                      </p:cBhvr>
                                      <p:rCtr x="-21198" y="879"/>
                                    </p:animMotion>
                                  </p:childTnLst>
                                </p:cTn>
                              </p:par>
                            </p:childTnLst>
                          </p:cTn>
                        </p:par>
                        <p:par>
                          <p:cTn id="10" fill="hold" nodeType="afterGroup">
                            <p:stCondLst>
                              <p:cond delay="2000"/>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nodeType="afterGroup">
                            <p:stCondLst>
                              <p:cond delay="2401"/>
                            </p:stCondLst>
                            <p:childTnLst>
                              <p:par>
                                <p:cTn id="14" presetID="42" presetClass="path" presetSubtype="0" accel="50000" decel="50000" fill="hold" nodeType="afterEffect">
                                  <p:stCondLst>
                                    <p:cond delay="0"/>
                                  </p:stCondLst>
                                  <p:childTnLst>
                                    <p:animMotion origin="layout" path="M -0.42396 0.01758 L -0.2573 0.00648 " pathEditMode="relative" rAng="0" ptsTypes="AA">
                                      <p:cBhvr>
                                        <p:cTn id="15" dur="2000" fill="hold"/>
                                        <p:tgtEl>
                                          <p:spTgt spid="13"/>
                                        </p:tgtEl>
                                        <p:attrNameLst>
                                          <p:attrName>ppt_x</p:attrName>
                                          <p:attrName>ppt_y</p:attrName>
                                        </p:attrNameLst>
                                      </p:cBhvr>
                                      <p:rCtr x="8333" y="-555"/>
                                    </p:animMotion>
                                  </p:childTnLst>
                                </p:cTn>
                              </p:par>
                            </p:childTnLst>
                          </p:cTn>
                        </p:par>
                        <p:par>
                          <p:cTn id="16" fill="hold" nodeType="afterGroup">
                            <p:stCondLst>
                              <p:cond delay="4401"/>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nodeType="afterGroup">
                            <p:stCondLst>
                              <p:cond delay="4802"/>
                            </p:stCondLst>
                            <p:childTnLst>
                              <p:par>
                                <p:cTn id="20" presetID="42" presetClass="path" presetSubtype="0" accel="50000" decel="50000" fill="hold" nodeType="afterEffect">
                                  <p:stCondLst>
                                    <p:cond delay="0"/>
                                  </p:stCondLst>
                                  <p:childTnLst>
                                    <p:animMotion origin="layout" path="M -0.2573 0.00648 L -0.3323 0.01758 " pathEditMode="relative" rAng="0" ptsTypes="AA">
                                      <p:cBhvr>
                                        <p:cTn id="21" dur="2000" fill="hold"/>
                                        <p:tgtEl>
                                          <p:spTgt spid="13"/>
                                        </p:tgtEl>
                                        <p:attrNameLst>
                                          <p:attrName>ppt_x</p:attrName>
                                          <p:attrName>ppt_y</p:attrName>
                                        </p:attrNameLst>
                                      </p:cBhvr>
                                      <p:rCtr x="-3750" y="555"/>
                                    </p:animMotion>
                                  </p:childTnLst>
                                </p:cTn>
                              </p:par>
                            </p:childTnLst>
                          </p:cTn>
                        </p:par>
                        <p:par>
                          <p:cTn id="22" fill="hold" nodeType="afterGroup">
                            <p:stCondLst>
                              <p:cond delay="6802"/>
                            </p:stCondLst>
                            <p:childTnLst>
                              <p:par>
                                <p:cTn id="23" presetID="1" presetClass="entr" presetSubtype="0" fill="hold" grpId="0" nodeType="afterEffect">
                                  <p:stCondLst>
                                    <p:cond delay="0"/>
                                  </p:stCondLst>
                                  <p:iterate type="lt">
                                    <p:tmAbs val="100"/>
                                  </p:iterate>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nodeType="afterGroup">
                            <p:stCondLst>
                              <p:cond delay="6802"/>
                            </p:stCondLst>
                            <p:childTnLst>
                              <p:par>
                                <p:cTn id="26" presetID="42" presetClass="path" presetSubtype="0" accel="50000" decel="50000" fill="hold" nodeType="afterEffect">
                                  <p:stCondLst>
                                    <p:cond delay="0"/>
                                  </p:stCondLst>
                                  <p:childTnLst>
                                    <p:animMotion origin="layout" path="M -0.3323 0.01758 L -0.1323 0.02868 " pathEditMode="relative" rAng="0" ptsTypes="AA">
                                      <p:cBhvr>
                                        <p:cTn id="27" dur="2000" fill="hold"/>
                                        <p:tgtEl>
                                          <p:spTgt spid="13"/>
                                        </p:tgtEl>
                                        <p:attrNameLst>
                                          <p:attrName>ppt_x</p:attrName>
                                          <p:attrName>ppt_y</p:attrName>
                                        </p:attrNameLst>
                                      </p:cBhvr>
                                      <p:rCtr x="10000"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837757-800A-4613-BFCD-0E8306D35612}"/>
              </a:ext>
            </a:extLst>
          </p:cNvPr>
          <p:cNvSpPr>
            <a:spLocks noGrp="1" noRot="1" noChangeAspect="1" noMove="1" noResize="1" noEditPoints="1" noAdjustHandles="1" noChangeArrowheads="1" noChangeShapeType="1" noTextEdit="1"/>
          </p:cNvSpPr>
          <p:nvPr>
            <p:ph idx="1"/>
          </p:nvPr>
        </p:nvSpPr>
        <p:spPr>
          <a:xfrm>
            <a:off x="380999" y="685800"/>
            <a:ext cx="8229601" cy="6172200"/>
          </a:xfrm>
          <a:blipFill rotWithShape="1">
            <a:blip r:embed="rId3"/>
            <a:stretch>
              <a:fillRect/>
            </a:stretch>
          </a:blipFill>
          <a:ln w="25400" cap="flat" algn="ctr">
            <a:solidFill>
              <a:schemeClr val="bg1">
                <a:lumMod val="50000"/>
              </a:schemeClr>
            </a:solidFill>
          </a:ln>
        </p:spPr>
        <p:txBody>
          <a:bodyPr/>
          <a:lstStyle/>
          <a:p>
            <a:pPr>
              <a:buFont typeface="Arial" charset="0"/>
              <a:buChar char="•"/>
              <a:defRPr/>
            </a:pPr>
            <a:r>
              <a:rPr lang="en-US" dirty="0">
                <a:noFill/>
              </a:rPr>
              <a:t> </a:t>
            </a:r>
          </a:p>
        </p:txBody>
      </p:sp>
      <p:sp>
        <p:nvSpPr>
          <p:cNvPr id="24" name="Pie 23">
            <a:extLst>
              <a:ext uri="{FF2B5EF4-FFF2-40B4-BE49-F238E27FC236}">
                <a16:creationId xmlns:a16="http://schemas.microsoft.com/office/drawing/2014/main" id="{9D76BDCF-E057-4E30-AB1D-C04944B5E251}"/>
              </a:ext>
            </a:extLst>
          </p:cNvPr>
          <p:cNvSpPr/>
          <p:nvPr/>
        </p:nvSpPr>
        <p:spPr>
          <a:xfrm>
            <a:off x="1333500" y="1833563"/>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Pie 24">
            <a:extLst>
              <a:ext uri="{FF2B5EF4-FFF2-40B4-BE49-F238E27FC236}">
                <a16:creationId xmlns:a16="http://schemas.microsoft.com/office/drawing/2014/main" id="{0D855D97-C874-4C48-AE0A-FA0B24D0FC57}"/>
              </a:ext>
            </a:extLst>
          </p:cNvPr>
          <p:cNvSpPr/>
          <p:nvPr/>
        </p:nvSpPr>
        <p:spPr>
          <a:xfrm>
            <a:off x="1333500" y="1833563"/>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Pie 25">
            <a:extLst>
              <a:ext uri="{FF2B5EF4-FFF2-40B4-BE49-F238E27FC236}">
                <a16:creationId xmlns:a16="http://schemas.microsoft.com/office/drawing/2014/main" id="{F2099977-04C1-445E-94D8-820BF46F0624}"/>
              </a:ext>
            </a:extLst>
          </p:cNvPr>
          <p:cNvSpPr/>
          <p:nvPr/>
        </p:nvSpPr>
        <p:spPr>
          <a:xfrm>
            <a:off x="1333500" y="1833563"/>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Pie 26">
            <a:extLst>
              <a:ext uri="{FF2B5EF4-FFF2-40B4-BE49-F238E27FC236}">
                <a16:creationId xmlns:a16="http://schemas.microsoft.com/office/drawing/2014/main" id="{F2F916FB-0164-44B8-A2F9-72306752DD7B}"/>
              </a:ext>
            </a:extLst>
          </p:cNvPr>
          <p:cNvSpPr/>
          <p:nvPr/>
        </p:nvSpPr>
        <p:spPr>
          <a:xfrm>
            <a:off x="1333500" y="1833563"/>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Pie 27">
            <a:extLst>
              <a:ext uri="{FF2B5EF4-FFF2-40B4-BE49-F238E27FC236}">
                <a16:creationId xmlns:a16="http://schemas.microsoft.com/office/drawing/2014/main" id="{5004EE70-80F6-4804-968F-E5E5FA8FB6FF}"/>
              </a:ext>
            </a:extLst>
          </p:cNvPr>
          <p:cNvSpPr/>
          <p:nvPr/>
        </p:nvSpPr>
        <p:spPr>
          <a:xfrm>
            <a:off x="1333500" y="1833563"/>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Pie 28">
            <a:extLst>
              <a:ext uri="{FF2B5EF4-FFF2-40B4-BE49-F238E27FC236}">
                <a16:creationId xmlns:a16="http://schemas.microsoft.com/office/drawing/2014/main" id="{1EC4F3DB-A705-43B9-9362-12AE83BBF8D0}"/>
              </a:ext>
            </a:extLst>
          </p:cNvPr>
          <p:cNvSpPr/>
          <p:nvPr/>
        </p:nvSpPr>
        <p:spPr>
          <a:xfrm>
            <a:off x="1333500" y="1833563"/>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Pie 29">
            <a:extLst>
              <a:ext uri="{FF2B5EF4-FFF2-40B4-BE49-F238E27FC236}">
                <a16:creationId xmlns:a16="http://schemas.microsoft.com/office/drawing/2014/main" id="{9CFB8BCD-56C3-4C4C-B0AE-0E0F9C1B9422}"/>
              </a:ext>
            </a:extLst>
          </p:cNvPr>
          <p:cNvSpPr/>
          <p:nvPr/>
        </p:nvSpPr>
        <p:spPr>
          <a:xfrm>
            <a:off x="1333500" y="1833563"/>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Pie 30">
            <a:extLst>
              <a:ext uri="{FF2B5EF4-FFF2-40B4-BE49-F238E27FC236}">
                <a16:creationId xmlns:a16="http://schemas.microsoft.com/office/drawing/2014/main" id="{BC75B913-C583-4E17-95D0-F1A2B90EB8BD}"/>
              </a:ext>
            </a:extLst>
          </p:cNvPr>
          <p:cNvSpPr/>
          <p:nvPr/>
        </p:nvSpPr>
        <p:spPr>
          <a:xfrm>
            <a:off x="1333500" y="1833563"/>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Pie 31">
            <a:extLst>
              <a:ext uri="{FF2B5EF4-FFF2-40B4-BE49-F238E27FC236}">
                <a16:creationId xmlns:a16="http://schemas.microsoft.com/office/drawing/2014/main" id="{882166CD-5B3D-438C-833A-E55747E62D23}"/>
              </a:ext>
            </a:extLst>
          </p:cNvPr>
          <p:cNvSpPr/>
          <p:nvPr/>
        </p:nvSpPr>
        <p:spPr>
          <a:xfrm>
            <a:off x="4076700" y="1871663"/>
            <a:ext cx="914400" cy="9144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Pie 32">
            <a:extLst>
              <a:ext uri="{FF2B5EF4-FFF2-40B4-BE49-F238E27FC236}">
                <a16:creationId xmlns:a16="http://schemas.microsoft.com/office/drawing/2014/main" id="{34BF4E52-110B-4BE6-9ABF-19F3519DAEDA}"/>
              </a:ext>
            </a:extLst>
          </p:cNvPr>
          <p:cNvSpPr/>
          <p:nvPr/>
        </p:nvSpPr>
        <p:spPr>
          <a:xfrm>
            <a:off x="4076700" y="1871663"/>
            <a:ext cx="914400" cy="9144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Pie 33">
            <a:extLst>
              <a:ext uri="{FF2B5EF4-FFF2-40B4-BE49-F238E27FC236}">
                <a16:creationId xmlns:a16="http://schemas.microsoft.com/office/drawing/2014/main" id="{806C24C1-8263-4E5A-BEF0-DA1FB1FDF9D2}"/>
              </a:ext>
            </a:extLst>
          </p:cNvPr>
          <p:cNvSpPr/>
          <p:nvPr/>
        </p:nvSpPr>
        <p:spPr>
          <a:xfrm>
            <a:off x="4076700" y="1871663"/>
            <a:ext cx="914400" cy="9144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Pie 34">
            <a:extLst>
              <a:ext uri="{FF2B5EF4-FFF2-40B4-BE49-F238E27FC236}">
                <a16:creationId xmlns:a16="http://schemas.microsoft.com/office/drawing/2014/main" id="{C9D4BB7B-19F3-4829-9885-43C95D469436}"/>
              </a:ext>
            </a:extLst>
          </p:cNvPr>
          <p:cNvSpPr/>
          <p:nvPr/>
        </p:nvSpPr>
        <p:spPr>
          <a:xfrm>
            <a:off x="4076700" y="1871663"/>
            <a:ext cx="914400" cy="9144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Pie 35">
            <a:extLst>
              <a:ext uri="{FF2B5EF4-FFF2-40B4-BE49-F238E27FC236}">
                <a16:creationId xmlns:a16="http://schemas.microsoft.com/office/drawing/2014/main" id="{B50A2DB2-B59E-40D6-B62A-9048DCFDC554}"/>
              </a:ext>
            </a:extLst>
          </p:cNvPr>
          <p:cNvSpPr/>
          <p:nvPr/>
        </p:nvSpPr>
        <p:spPr>
          <a:xfrm>
            <a:off x="4076700" y="1871663"/>
            <a:ext cx="914400" cy="9144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Pie 36">
            <a:extLst>
              <a:ext uri="{FF2B5EF4-FFF2-40B4-BE49-F238E27FC236}">
                <a16:creationId xmlns:a16="http://schemas.microsoft.com/office/drawing/2014/main" id="{28328038-5F01-4E05-91A3-DF0E027B0A59}"/>
              </a:ext>
            </a:extLst>
          </p:cNvPr>
          <p:cNvSpPr/>
          <p:nvPr/>
        </p:nvSpPr>
        <p:spPr>
          <a:xfrm>
            <a:off x="4076700" y="1871663"/>
            <a:ext cx="914400" cy="9144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Pie 37">
            <a:extLst>
              <a:ext uri="{FF2B5EF4-FFF2-40B4-BE49-F238E27FC236}">
                <a16:creationId xmlns:a16="http://schemas.microsoft.com/office/drawing/2014/main" id="{71A25DC8-E19C-40FB-8398-81DEE0B617DF}"/>
              </a:ext>
            </a:extLst>
          </p:cNvPr>
          <p:cNvSpPr/>
          <p:nvPr/>
        </p:nvSpPr>
        <p:spPr>
          <a:xfrm>
            <a:off x="4076700" y="1871663"/>
            <a:ext cx="914400" cy="9144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Pie 38">
            <a:extLst>
              <a:ext uri="{FF2B5EF4-FFF2-40B4-BE49-F238E27FC236}">
                <a16:creationId xmlns:a16="http://schemas.microsoft.com/office/drawing/2014/main" id="{AF62C897-CBBF-45FA-BC15-C333B509BD23}"/>
              </a:ext>
            </a:extLst>
          </p:cNvPr>
          <p:cNvSpPr/>
          <p:nvPr/>
        </p:nvSpPr>
        <p:spPr>
          <a:xfrm>
            <a:off x="4076700" y="1871663"/>
            <a:ext cx="914400" cy="9144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475" name="TextBox 22">
            <a:extLst>
              <a:ext uri="{FF2B5EF4-FFF2-40B4-BE49-F238E27FC236}">
                <a16:creationId xmlns:a16="http://schemas.microsoft.com/office/drawing/2014/main" id="{E793B9F3-5C16-43A9-B939-977246BF3994}"/>
              </a:ext>
            </a:extLst>
          </p:cNvPr>
          <p:cNvSpPr txBox="1">
            <a:spLocks noChangeArrowheads="1"/>
          </p:cNvSpPr>
          <p:nvPr/>
        </p:nvSpPr>
        <p:spPr bwMode="auto">
          <a:xfrm>
            <a:off x="685800" y="2900363"/>
            <a:ext cx="7391400" cy="739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latin typeface="Arial" panose="020B060402020202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US" altLang="en-US" sz="1400">
              <a:latin typeface="Arial" panose="020B060402020202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US" altLang="en-US" sz="1400">
              <a:latin typeface="Arial" panose="020B0604020202020204" pitchFamily="34" charset="0"/>
              <a:ea typeface="Verdana" panose="020B0604030504040204" pitchFamily="34" charset="0"/>
              <a:cs typeface="Verdana" panose="020B0604030504040204" pitchFamily="34" charset="0"/>
            </a:endParaRPr>
          </a:p>
        </p:txBody>
      </p:sp>
      <p:sp>
        <p:nvSpPr>
          <p:cNvPr id="5" name="Left Brace 4">
            <a:extLst>
              <a:ext uri="{FF2B5EF4-FFF2-40B4-BE49-F238E27FC236}">
                <a16:creationId xmlns:a16="http://schemas.microsoft.com/office/drawing/2014/main" id="{897F2993-A935-43D9-8FC7-8EA9F57BB278}"/>
              </a:ext>
            </a:extLst>
          </p:cNvPr>
          <p:cNvSpPr/>
          <p:nvPr/>
        </p:nvSpPr>
        <p:spPr>
          <a:xfrm flipH="1">
            <a:off x="2324100" y="1833563"/>
            <a:ext cx="266700" cy="9906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9477" name="TextBox 5">
            <a:extLst>
              <a:ext uri="{FF2B5EF4-FFF2-40B4-BE49-F238E27FC236}">
                <a16:creationId xmlns:a16="http://schemas.microsoft.com/office/drawing/2014/main" id="{86BDA5AE-A4AD-4155-869B-7DF66BBFA947}"/>
              </a:ext>
            </a:extLst>
          </p:cNvPr>
          <p:cNvSpPr txBox="1">
            <a:spLocks noChangeArrowheads="1"/>
          </p:cNvSpPr>
          <p:nvPr/>
        </p:nvSpPr>
        <p:spPr bwMode="auto">
          <a:xfrm>
            <a:off x="2552700" y="21669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12 inches</a:t>
            </a:r>
          </a:p>
        </p:txBody>
      </p:sp>
      <p:sp>
        <p:nvSpPr>
          <p:cNvPr id="19478" name="TextBox 40">
            <a:extLst>
              <a:ext uri="{FF2B5EF4-FFF2-40B4-BE49-F238E27FC236}">
                <a16:creationId xmlns:a16="http://schemas.microsoft.com/office/drawing/2014/main" id="{DC1304EE-D650-4CC9-A065-B23F4B6D709E}"/>
              </a:ext>
            </a:extLst>
          </p:cNvPr>
          <p:cNvSpPr txBox="1">
            <a:spLocks noChangeArrowheads="1"/>
          </p:cNvSpPr>
          <p:nvPr/>
        </p:nvSpPr>
        <p:spPr bwMode="auto">
          <a:xfrm>
            <a:off x="1295400" y="1404938"/>
            <a:ext cx="106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George</a:t>
            </a:r>
          </a:p>
        </p:txBody>
      </p:sp>
      <p:sp>
        <p:nvSpPr>
          <p:cNvPr id="19479" name="TextBox 41">
            <a:extLst>
              <a:ext uri="{FF2B5EF4-FFF2-40B4-BE49-F238E27FC236}">
                <a16:creationId xmlns:a16="http://schemas.microsoft.com/office/drawing/2014/main" id="{8490C3B5-9C49-4579-B24E-E1C98EDA255B}"/>
              </a:ext>
            </a:extLst>
          </p:cNvPr>
          <p:cNvSpPr txBox="1">
            <a:spLocks noChangeArrowheads="1"/>
          </p:cNvSpPr>
          <p:nvPr/>
        </p:nvSpPr>
        <p:spPr bwMode="auto">
          <a:xfrm>
            <a:off x="4000500" y="13970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Ana</a:t>
            </a:r>
          </a:p>
        </p:txBody>
      </p:sp>
      <p:sp>
        <p:nvSpPr>
          <p:cNvPr id="43" name="Left Brace 42">
            <a:extLst>
              <a:ext uri="{FF2B5EF4-FFF2-40B4-BE49-F238E27FC236}">
                <a16:creationId xmlns:a16="http://schemas.microsoft.com/office/drawing/2014/main" id="{B5FF87EB-EB33-447C-A310-623A4026FAD3}"/>
              </a:ext>
            </a:extLst>
          </p:cNvPr>
          <p:cNvSpPr/>
          <p:nvPr/>
        </p:nvSpPr>
        <p:spPr>
          <a:xfrm flipH="1">
            <a:off x="4991100" y="1871663"/>
            <a:ext cx="266700"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9481" name="TextBox 43">
            <a:extLst>
              <a:ext uri="{FF2B5EF4-FFF2-40B4-BE49-F238E27FC236}">
                <a16:creationId xmlns:a16="http://schemas.microsoft.com/office/drawing/2014/main" id="{B7D33085-8EF0-4C57-B93F-C59BCDBEA811}"/>
              </a:ext>
            </a:extLst>
          </p:cNvPr>
          <p:cNvSpPr txBox="1">
            <a:spLocks noChangeArrowheads="1"/>
          </p:cNvSpPr>
          <p:nvPr/>
        </p:nvSpPr>
        <p:spPr bwMode="auto">
          <a:xfrm>
            <a:off x="5219700" y="21669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9 inches</a:t>
            </a:r>
          </a:p>
        </p:txBody>
      </p:sp>
      <p:sp>
        <p:nvSpPr>
          <p:cNvPr id="40" name="Pie 39">
            <a:extLst>
              <a:ext uri="{FF2B5EF4-FFF2-40B4-BE49-F238E27FC236}">
                <a16:creationId xmlns:a16="http://schemas.microsoft.com/office/drawing/2014/main" id="{79E1B082-4DAB-4827-8A2D-CC1970C4B73C}"/>
              </a:ext>
            </a:extLst>
          </p:cNvPr>
          <p:cNvSpPr/>
          <p:nvPr/>
        </p:nvSpPr>
        <p:spPr>
          <a:xfrm>
            <a:off x="1409700" y="4119563"/>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Pie 44">
            <a:extLst>
              <a:ext uri="{FF2B5EF4-FFF2-40B4-BE49-F238E27FC236}">
                <a16:creationId xmlns:a16="http://schemas.microsoft.com/office/drawing/2014/main" id="{87FCC567-E2CE-4965-A5EF-313F212B27FE}"/>
              </a:ext>
            </a:extLst>
          </p:cNvPr>
          <p:cNvSpPr/>
          <p:nvPr/>
        </p:nvSpPr>
        <p:spPr>
          <a:xfrm>
            <a:off x="1409700" y="4119563"/>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Pie 45">
            <a:extLst>
              <a:ext uri="{FF2B5EF4-FFF2-40B4-BE49-F238E27FC236}">
                <a16:creationId xmlns:a16="http://schemas.microsoft.com/office/drawing/2014/main" id="{347DA255-D3CB-470E-BDC2-627B82F746A1}"/>
              </a:ext>
            </a:extLst>
          </p:cNvPr>
          <p:cNvSpPr/>
          <p:nvPr/>
        </p:nvSpPr>
        <p:spPr>
          <a:xfrm>
            <a:off x="1409700" y="4119563"/>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Pie 46">
            <a:extLst>
              <a:ext uri="{FF2B5EF4-FFF2-40B4-BE49-F238E27FC236}">
                <a16:creationId xmlns:a16="http://schemas.microsoft.com/office/drawing/2014/main" id="{7AAD971E-3C0D-48E7-98C0-7F910881200D}"/>
              </a:ext>
            </a:extLst>
          </p:cNvPr>
          <p:cNvSpPr/>
          <p:nvPr/>
        </p:nvSpPr>
        <p:spPr>
          <a:xfrm>
            <a:off x="1409700" y="4119563"/>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Pie 47">
            <a:extLst>
              <a:ext uri="{FF2B5EF4-FFF2-40B4-BE49-F238E27FC236}">
                <a16:creationId xmlns:a16="http://schemas.microsoft.com/office/drawing/2014/main" id="{74949FA4-724A-43EC-B85E-9AFBDD11B8E6}"/>
              </a:ext>
            </a:extLst>
          </p:cNvPr>
          <p:cNvSpPr/>
          <p:nvPr/>
        </p:nvSpPr>
        <p:spPr>
          <a:xfrm>
            <a:off x="1409700" y="4119563"/>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Pie 48">
            <a:extLst>
              <a:ext uri="{FF2B5EF4-FFF2-40B4-BE49-F238E27FC236}">
                <a16:creationId xmlns:a16="http://schemas.microsoft.com/office/drawing/2014/main" id="{DC23703A-E826-4DC2-9050-29E07426146E}"/>
              </a:ext>
            </a:extLst>
          </p:cNvPr>
          <p:cNvSpPr/>
          <p:nvPr/>
        </p:nvSpPr>
        <p:spPr>
          <a:xfrm>
            <a:off x="1409700" y="4119563"/>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0" name="Pie 49">
            <a:extLst>
              <a:ext uri="{FF2B5EF4-FFF2-40B4-BE49-F238E27FC236}">
                <a16:creationId xmlns:a16="http://schemas.microsoft.com/office/drawing/2014/main" id="{DACF8BD6-F113-49A1-8A94-F00D9280FBF9}"/>
              </a:ext>
            </a:extLst>
          </p:cNvPr>
          <p:cNvSpPr/>
          <p:nvPr/>
        </p:nvSpPr>
        <p:spPr>
          <a:xfrm>
            <a:off x="1409700" y="4119563"/>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Pie 50">
            <a:extLst>
              <a:ext uri="{FF2B5EF4-FFF2-40B4-BE49-F238E27FC236}">
                <a16:creationId xmlns:a16="http://schemas.microsoft.com/office/drawing/2014/main" id="{76FE04E6-939F-4294-8CF5-D3702E26CF7A}"/>
              </a:ext>
            </a:extLst>
          </p:cNvPr>
          <p:cNvSpPr/>
          <p:nvPr/>
        </p:nvSpPr>
        <p:spPr>
          <a:xfrm>
            <a:off x="1409700" y="4119563"/>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Left Brace 51">
            <a:extLst>
              <a:ext uri="{FF2B5EF4-FFF2-40B4-BE49-F238E27FC236}">
                <a16:creationId xmlns:a16="http://schemas.microsoft.com/office/drawing/2014/main" id="{84A6967B-19BA-4499-9FD7-5E0CD2E564D3}"/>
              </a:ext>
            </a:extLst>
          </p:cNvPr>
          <p:cNvSpPr/>
          <p:nvPr/>
        </p:nvSpPr>
        <p:spPr>
          <a:xfrm flipH="1">
            <a:off x="2400300" y="4119563"/>
            <a:ext cx="266700" cy="9906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9491" name="TextBox 52">
            <a:extLst>
              <a:ext uri="{FF2B5EF4-FFF2-40B4-BE49-F238E27FC236}">
                <a16:creationId xmlns:a16="http://schemas.microsoft.com/office/drawing/2014/main" id="{1EAC80F9-0F90-44B9-BEF1-09BF742C0B61}"/>
              </a:ext>
            </a:extLst>
          </p:cNvPr>
          <p:cNvSpPr txBox="1">
            <a:spLocks noChangeArrowheads="1"/>
          </p:cNvSpPr>
          <p:nvPr/>
        </p:nvSpPr>
        <p:spPr bwMode="auto">
          <a:xfrm>
            <a:off x="2628900" y="44529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12 inches</a:t>
            </a:r>
          </a:p>
        </p:txBody>
      </p:sp>
      <p:sp>
        <p:nvSpPr>
          <p:cNvPr id="19492" name="TextBox 53">
            <a:extLst>
              <a:ext uri="{FF2B5EF4-FFF2-40B4-BE49-F238E27FC236}">
                <a16:creationId xmlns:a16="http://schemas.microsoft.com/office/drawing/2014/main" id="{3DB388D3-383A-4C58-9EAF-2C163645A33A}"/>
              </a:ext>
            </a:extLst>
          </p:cNvPr>
          <p:cNvSpPr txBox="1">
            <a:spLocks noChangeArrowheads="1"/>
          </p:cNvSpPr>
          <p:nvPr/>
        </p:nvSpPr>
        <p:spPr bwMode="auto">
          <a:xfrm>
            <a:off x="1371600" y="3690938"/>
            <a:ext cx="106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George</a:t>
            </a:r>
          </a:p>
        </p:txBody>
      </p:sp>
      <p:sp>
        <p:nvSpPr>
          <p:cNvPr id="55" name="Pie 54">
            <a:extLst>
              <a:ext uri="{FF2B5EF4-FFF2-40B4-BE49-F238E27FC236}">
                <a16:creationId xmlns:a16="http://schemas.microsoft.com/office/drawing/2014/main" id="{87C793B6-4C4A-4E54-9BC6-8D5F71A38FE9}"/>
              </a:ext>
            </a:extLst>
          </p:cNvPr>
          <p:cNvSpPr/>
          <p:nvPr/>
        </p:nvSpPr>
        <p:spPr>
          <a:xfrm>
            <a:off x="4038600" y="4119563"/>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Pie 55">
            <a:extLst>
              <a:ext uri="{FF2B5EF4-FFF2-40B4-BE49-F238E27FC236}">
                <a16:creationId xmlns:a16="http://schemas.microsoft.com/office/drawing/2014/main" id="{C6ADC469-D88B-4640-826F-A9A74B93D0CF}"/>
              </a:ext>
            </a:extLst>
          </p:cNvPr>
          <p:cNvSpPr/>
          <p:nvPr/>
        </p:nvSpPr>
        <p:spPr>
          <a:xfrm>
            <a:off x="4038600" y="4119563"/>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Pie 56">
            <a:extLst>
              <a:ext uri="{FF2B5EF4-FFF2-40B4-BE49-F238E27FC236}">
                <a16:creationId xmlns:a16="http://schemas.microsoft.com/office/drawing/2014/main" id="{13CA773B-C452-4CC1-9D1E-ED85AC1D54AA}"/>
              </a:ext>
            </a:extLst>
          </p:cNvPr>
          <p:cNvSpPr/>
          <p:nvPr/>
        </p:nvSpPr>
        <p:spPr>
          <a:xfrm>
            <a:off x="4038600" y="4119563"/>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Pie 57">
            <a:extLst>
              <a:ext uri="{FF2B5EF4-FFF2-40B4-BE49-F238E27FC236}">
                <a16:creationId xmlns:a16="http://schemas.microsoft.com/office/drawing/2014/main" id="{8611A3BA-F1ED-4459-B844-E20F1B2E2DC6}"/>
              </a:ext>
            </a:extLst>
          </p:cNvPr>
          <p:cNvSpPr/>
          <p:nvPr/>
        </p:nvSpPr>
        <p:spPr>
          <a:xfrm>
            <a:off x="4038600" y="4119563"/>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Pie 58">
            <a:extLst>
              <a:ext uri="{FF2B5EF4-FFF2-40B4-BE49-F238E27FC236}">
                <a16:creationId xmlns:a16="http://schemas.microsoft.com/office/drawing/2014/main" id="{7AF0C68F-0793-4A94-85F1-7214566FE08D}"/>
              </a:ext>
            </a:extLst>
          </p:cNvPr>
          <p:cNvSpPr/>
          <p:nvPr/>
        </p:nvSpPr>
        <p:spPr>
          <a:xfrm>
            <a:off x="4038600" y="4119563"/>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Pie 59">
            <a:extLst>
              <a:ext uri="{FF2B5EF4-FFF2-40B4-BE49-F238E27FC236}">
                <a16:creationId xmlns:a16="http://schemas.microsoft.com/office/drawing/2014/main" id="{0D30C39E-865E-416D-ADF8-444BDF239D9C}"/>
              </a:ext>
            </a:extLst>
          </p:cNvPr>
          <p:cNvSpPr/>
          <p:nvPr/>
        </p:nvSpPr>
        <p:spPr>
          <a:xfrm>
            <a:off x="4038600" y="4119563"/>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 name="Pie 60">
            <a:extLst>
              <a:ext uri="{FF2B5EF4-FFF2-40B4-BE49-F238E27FC236}">
                <a16:creationId xmlns:a16="http://schemas.microsoft.com/office/drawing/2014/main" id="{7D8607CC-77FB-4115-AE86-AFBEDF4DCF98}"/>
              </a:ext>
            </a:extLst>
          </p:cNvPr>
          <p:cNvSpPr/>
          <p:nvPr/>
        </p:nvSpPr>
        <p:spPr>
          <a:xfrm>
            <a:off x="4038600" y="4119563"/>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2" name="Pie 61">
            <a:extLst>
              <a:ext uri="{FF2B5EF4-FFF2-40B4-BE49-F238E27FC236}">
                <a16:creationId xmlns:a16="http://schemas.microsoft.com/office/drawing/2014/main" id="{AEE167BD-C36A-4089-BD79-342F4C15DD49}"/>
              </a:ext>
            </a:extLst>
          </p:cNvPr>
          <p:cNvSpPr/>
          <p:nvPr/>
        </p:nvSpPr>
        <p:spPr>
          <a:xfrm>
            <a:off x="4038600" y="4119563"/>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 name="Left Brace 62">
            <a:extLst>
              <a:ext uri="{FF2B5EF4-FFF2-40B4-BE49-F238E27FC236}">
                <a16:creationId xmlns:a16="http://schemas.microsoft.com/office/drawing/2014/main" id="{1D6AADFE-69AC-4BD8-A244-47BDC6B41A33}"/>
              </a:ext>
            </a:extLst>
          </p:cNvPr>
          <p:cNvSpPr/>
          <p:nvPr/>
        </p:nvSpPr>
        <p:spPr>
          <a:xfrm flipH="1">
            <a:off x="5029200" y="4119563"/>
            <a:ext cx="266700" cy="9906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dirty="0"/>
          </a:p>
        </p:txBody>
      </p:sp>
      <p:sp>
        <p:nvSpPr>
          <p:cNvPr id="19502" name="TextBox 63">
            <a:extLst>
              <a:ext uri="{FF2B5EF4-FFF2-40B4-BE49-F238E27FC236}">
                <a16:creationId xmlns:a16="http://schemas.microsoft.com/office/drawing/2014/main" id="{C18ED24F-BF66-4C96-8CFC-2EA11041262F}"/>
              </a:ext>
            </a:extLst>
          </p:cNvPr>
          <p:cNvSpPr txBox="1">
            <a:spLocks noChangeArrowheads="1"/>
          </p:cNvSpPr>
          <p:nvPr/>
        </p:nvSpPr>
        <p:spPr bwMode="auto">
          <a:xfrm>
            <a:off x="5257800" y="44529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12 inches</a:t>
            </a:r>
          </a:p>
        </p:txBody>
      </p:sp>
      <p:sp>
        <p:nvSpPr>
          <p:cNvPr id="19503" name="TextBox 64">
            <a:extLst>
              <a:ext uri="{FF2B5EF4-FFF2-40B4-BE49-F238E27FC236}">
                <a16:creationId xmlns:a16="http://schemas.microsoft.com/office/drawing/2014/main" id="{A0757F46-5BD9-4141-BE7B-0A981EE874E2}"/>
              </a:ext>
            </a:extLst>
          </p:cNvPr>
          <p:cNvSpPr txBox="1">
            <a:spLocks noChangeArrowheads="1"/>
          </p:cNvSpPr>
          <p:nvPr/>
        </p:nvSpPr>
        <p:spPr bwMode="auto">
          <a:xfrm>
            <a:off x="4000500" y="3690938"/>
            <a:ext cx="106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Carlos</a:t>
            </a:r>
          </a:p>
        </p:txBody>
      </p:sp>
      <p:sp>
        <p:nvSpPr>
          <p:cNvPr id="19504" name="TextBox 65">
            <a:extLst>
              <a:ext uri="{FF2B5EF4-FFF2-40B4-BE49-F238E27FC236}">
                <a16:creationId xmlns:a16="http://schemas.microsoft.com/office/drawing/2014/main" id="{354DDF6E-94A1-47A8-BED8-FBD7F0CA33D0}"/>
              </a:ext>
            </a:extLst>
          </p:cNvPr>
          <p:cNvSpPr txBox="1">
            <a:spLocks noChangeArrowheads="1"/>
          </p:cNvSpPr>
          <p:nvPr/>
        </p:nvSpPr>
        <p:spPr bwMode="auto">
          <a:xfrm>
            <a:off x="685800" y="6019800"/>
            <a:ext cx="7391400" cy="7381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latin typeface="Arial" panose="020B060402020202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US" altLang="en-US" sz="1400">
              <a:latin typeface="Arial" panose="020B060402020202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US" altLang="en-US" sz="1400">
              <a:latin typeface="Arial" panose="020B060402020202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3FB05F65-8F80-4880-A953-AA65CF4B1B6A}"/>
              </a:ext>
            </a:extLst>
          </p:cNvPr>
          <p:cNvSpPr txBox="1">
            <a:spLocks noRot="1" noChangeAspect="1" noMove="1" noResize="1" noEditPoints="1" noAdjustHandles="1" noChangeArrowheads="1" noChangeShapeType="1" noTextEdit="1"/>
          </p:cNvSpPr>
          <p:nvPr/>
        </p:nvSpPr>
        <p:spPr>
          <a:xfrm>
            <a:off x="685800" y="2888390"/>
            <a:ext cx="7391400" cy="693010"/>
          </a:xfrm>
          <a:prstGeom prst="rect">
            <a:avLst/>
          </a:prstGeom>
          <a:blipFill rotWithShape="1">
            <a:blip r:embed="rId4"/>
            <a:stretch>
              <a:fillRect l="-495" b="-9649"/>
            </a:stretch>
          </a:blipFill>
        </p:spPr>
        <p:txBody>
          <a:bodyPr/>
          <a:lstStyle/>
          <a:p>
            <a:pPr eaLnBrk="1" hangingPunct="1">
              <a:defRPr/>
            </a:pPr>
            <a:r>
              <a:rPr lang="en-US" dirty="0">
                <a:noFill/>
                <a:latin typeface="Arial" charset="0"/>
              </a:rPr>
              <a:t> </a:t>
            </a:r>
          </a:p>
        </p:txBody>
      </p:sp>
      <p:sp>
        <p:nvSpPr>
          <p:cNvPr id="67" name="TextBox 66">
            <a:extLst>
              <a:ext uri="{FF2B5EF4-FFF2-40B4-BE49-F238E27FC236}">
                <a16:creationId xmlns:a16="http://schemas.microsoft.com/office/drawing/2014/main" id="{B670ECE5-CAD3-4D97-9EB5-8AA46DF84534}"/>
              </a:ext>
            </a:extLst>
          </p:cNvPr>
          <p:cNvSpPr txBox="1">
            <a:spLocks noRot="1" noChangeAspect="1" noMove="1" noResize="1" noEditPoints="1" noAdjustHandles="1" noChangeArrowheads="1" noChangeShapeType="1" noTextEdit="1"/>
          </p:cNvSpPr>
          <p:nvPr/>
        </p:nvSpPr>
        <p:spPr>
          <a:xfrm>
            <a:off x="685800" y="6019800"/>
            <a:ext cx="7391400" cy="693010"/>
          </a:xfrm>
          <a:prstGeom prst="rect">
            <a:avLst/>
          </a:prstGeom>
          <a:blipFill rotWithShape="1">
            <a:blip r:embed="rId5"/>
            <a:stretch>
              <a:fillRect l="-495" b="-15929"/>
            </a:stretch>
          </a:blipFill>
        </p:spPr>
        <p:txBody>
          <a:bodyPr/>
          <a:lstStyle/>
          <a:p>
            <a:pPr eaLnBrk="1" hangingPunct="1">
              <a:defRPr/>
            </a:pPr>
            <a:r>
              <a:rPr lang="en-US" dirty="0">
                <a:noFill/>
                <a:latin typeface="Arial" charset="0"/>
              </a:rPr>
              <a:t> </a:t>
            </a:r>
          </a:p>
        </p:txBody>
      </p:sp>
      <p:pic>
        <p:nvPicPr>
          <p:cNvPr id="13" name="Picture 12">
            <a:extLst>
              <a:ext uri="{FF2B5EF4-FFF2-40B4-BE49-F238E27FC236}">
                <a16:creationId xmlns:a16="http://schemas.microsoft.com/office/drawing/2014/main" id="{D668633B-4DFB-4E2E-812E-45F64D997B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2525" y="4541838"/>
            <a:ext cx="3460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a:extLst>
              <a:ext uri="{FF2B5EF4-FFF2-40B4-BE49-F238E27FC236}">
                <a16:creationId xmlns:a16="http://schemas.microsoft.com/office/drawing/2014/main" id="{54D099AD-556E-4E6E-AB45-4EACCCD886A0}"/>
              </a:ext>
            </a:extLst>
          </p:cNvPr>
          <p:cNvSpPr txBox="1"/>
          <p:nvPr/>
        </p:nvSpPr>
        <p:spPr>
          <a:xfrm rot="16200000">
            <a:off x="7370763" y="5202237"/>
            <a:ext cx="2895600" cy="415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2.77778E-7 -3.33333E-6 L -0.19774 -0.17824 " pathEditMode="relative" rAng="0" ptsTypes="AA">
                                      <p:cBhvr>
                                        <p:cTn id="9" dur="2000" fill="hold"/>
                                        <p:tgtEl>
                                          <p:spTgt spid="13"/>
                                        </p:tgtEl>
                                        <p:attrNameLst>
                                          <p:attrName>ppt_x</p:attrName>
                                          <p:attrName>ppt_y</p:attrName>
                                        </p:attrNameLst>
                                      </p:cBhvr>
                                      <p:rCtr x="-9896" y="-8912"/>
                                    </p:animMotion>
                                  </p:childTnLst>
                                </p:cTn>
                              </p:par>
                            </p:childTnLst>
                          </p:cTn>
                        </p:par>
                        <p:par>
                          <p:cTn id="10" fill="hold" nodeType="afterGroup">
                            <p:stCondLst>
                              <p:cond delay="2000"/>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nodeType="afterGroup">
                            <p:stCondLst>
                              <p:cond delay="10201"/>
                            </p:stCondLst>
                            <p:childTnLst>
                              <p:par>
                                <p:cTn id="14" presetID="42" presetClass="path" presetSubtype="0" accel="50000" decel="50000" fill="hold" nodeType="afterEffect">
                                  <p:stCondLst>
                                    <p:cond delay="0"/>
                                  </p:stCondLst>
                                  <p:childTnLst>
                                    <p:animMotion origin="layout" path="M -0.19774 -0.17824 L -0.04774 0.26574 " pathEditMode="relative" rAng="0" ptsTypes="AA">
                                      <p:cBhvr>
                                        <p:cTn id="15" dur="2000" fill="hold"/>
                                        <p:tgtEl>
                                          <p:spTgt spid="13"/>
                                        </p:tgtEl>
                                        <p:attrNameLst>
                                          <p:attrName>ppt_x</p:attrName>
                                          <p:attrName>ppt_y</p:attrName>
                                        </p:attrNameLst>
                                      </p:cBhvr>
                                      <p:rCtr x="7500" y="22199"/>
                                    </p:animMotion>
                                  </p:childTnLst>
                                </p:cTn>
                              </p:par>
                            </p:childTnLst>
                          </p:cTn>
                        </p:par>
                        <p:par>
                          <p:cTn id="16" fill="hold" nodeType="afterGroup">
                            <p:stCondLst>
                              <p:cond delay="12201"/>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67"/>
                                        </p:tgtEl>
                                        <p:attrNameLst>
                                          <p:attrName>style.visibility</p:attrName>
                                        </p:attrNameLst>
                                      </p:cBhvr>
                                      <p:to>
                                        <p:strVal val="visible"/>
                                      </p:to>
                                    </p:set>
                                  </p:childTnLst>
                                </p:cTn>
                              </p:par>
                            </p:childTnLst>
                          </p:cTn>
                        </p:par>
                        <p:par>
                          <p:cTn id="19" fill="hold" nodeType="afterGroup">
                            <p:stCondLst>
                              <p:cond delay="20702"/>
                            </p:stCondLst>
                            <p:childTnLst>
                              <p:par>
                                <p:cTn id="20" presetID="42" presetClass="path" presetSubtype="0" accel="50000" decel="50000" fill="hold" nodeType="afterEffect">
                                  <p:stCondLst>
                                    <p:cond delay="0"/>
                                  </p:stCondLst>
                                  <p:childTnLst>
                                    <p:animMotion origin="layout" path="M -0.04774 0.26574 L 0.01059 0.07709 " pathEditMode="relative" rAng="0" ptsTypes="AA">
                                      <p:cBhvr>
                                        <p:cTn id="21" dur="2000" fill="hold"/>
                                        <p:tgtEl>
                                          <p:spTgt spid="13"/>
                                        </p:tgtEl>
                                        <p:attrNameLst>
                                          <p:attrName>ppt_x</p:attrName>
                                          <p:attrName>ppt_y</p:attrName>
                                        </p:attrNameLst>
                                      </p:cBhvr>
                                      <p:rCtr x="2917" y="-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A3F5EBC-7779-4484-B983-C024DAF1092D}"/>
              </a:ext>
            </a:extLst>
          </p:cNvPr>
          <p:cNvSpPr>
            <a:spLocks noGrp="1"/>
          </p:cNvSpPr>
          <p:nvPr>
            <p:ph type="title"/>
          </p:nvPr>
        </p:nvSpPr>
        <p:spPr/>
        <p:txBody>
          <a:bodyPr/>
          <a:lstStyle/>
          <a:p>
            <a:r>
              <a:rPr lang="en-US" altLang="en-US"/>
              <a:t>Technology Enhanced</a:t>
            </a:r>
          </a:p>
        </p:txBody>
      </p:sp>
      <p:sp>
        <p:nvSpPr>
          <p:cNvPr id="3" name="Content Placeholder 2">
            <a:extLst>
              <a:ext uri="{FF2B5EF4-FFF2-40B4-BE49-F238E27FC236}">
                <a16:creationId xmlns:a16="http://schemas.microsoft.com/office/drawing/2014/main" id="{E253945D-77AD-4C0A-B519-53AC011A1ABB}"/>
              </a:ext>
            </a:extLst>
          </p:cNvPr>
          <p:cNvSpPr>
            <a:spLocks noGrp="1" noRot="1" noChangeAspect="1" noMove="1" noResize="1" noEditPoints="1" noAdjustHandles="1" noChangeArrowheads="1" noChangeShapeType="1" noTextEdit="1"/>
          </p:cNvSpPr>
          <p:nvPr>
            <p:ph idx="1"/>
          </p:nvPr>
        </p:nvSpPr>
        <p:spPr>
          <a:xfrm>
            <a:off x="457200" y="1600200"/>
            <a:ext cx="8229601" cy="4348595"/>
          </a:xfrm>
          <a:blipFill rotWithShape="1">
            <a:blip r:embed="rId3"/>
            <a:stretch>
              <a:fillRect l="-222"/>
            </a:stretch>
          </a:blipFill>
          <a:ln w="25400" cap="flat" algn="ctr">
            <a:solidFill>
              <a:schemeClr val="bg1">
                <a:lumMod val="50000"/>
              </a:schemeClr>
            </a:solidFill>
          </a:ln>
        </p:spPr>
        <p:txBody>
          <a:bodyPr/>
          <a:lstStyle/>
          <a:p>
            <a:pPr>
              <a:buFont typeface="Arial" charset="0"/>
              <a:buChar char="•"/>
              <a:defRPr/>
            </a:pPr>
            <a:r>
              <a:rPr lang="en-US" dirty="0">
                <a:noFill/>
              </a:rPr>
              <a:t> </a:t>
            </a:r>
          </a:p>
        </p:txBody>
      </p:sp>
      <p:pic>
        <p:nvPicPr>
          <p:cNvPr id="21508" name="Picture 2">
            <a:extLst>
              <a:ext uri="{FF2B5EF4-FFF2-40B4-BE49-F238E27FC236}">
                <a16:creationId xmlns:a16="http://schemas.microsoft.com/office/drawing/2014/main" id="{2B3B0906-B609-44A7-B1E8-7C627C330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171825"/>
            <a:ext cx="32004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Pie 47">
            <a:extLst>
              <a:ext uri="{FF2B5EF4-FFF2-40B4-BE49-F238E27FC236}">
                <a16:creationId xmlns:a16="http://schemas.microsoft.com/office/drawing/2014/main" id="{858D2D01-E206-430A-B508-A59EA2252923}"/>
              </a:ext>
            </a:extLst>
          </p:cNvPr>
          <p:cNvSpPr/>
          <p:nvPr/>
        </p:nvSpPr>
        <p:spPr>
          <a:xfrm>
            <a:off x="3200400" y="3200400"/>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Pie 48">
            <a:extLst>
              <a:ext uri="{FF2B5EF4-FFF2-40B4-BE49-F238E27FC236}">
                <a16:creationId xmlns:a16="http://schemas.microsoft.com/office/drawing/2014/main" id="{451E4908-6856-4C8B-BD59-17C741AEA77A}"/>
              </a:ext>
            </a:extLst>
          </p:cNvPr>
          <p:cNvSpPr/>
          <p:nvPr/>
        </p:nvSpPr>
        <p:spPr>
          <a:xfrm>
            <a:off x="3206750" y="3200400"/>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0" name="Pie 49">
            <a:extLst>
              <a:ext uri="{FF2B5EF4-FFF2-40B4-BE49-F238E27FC236}">
                <a16:creationId xmlns:a16="http://schemas.microsoft.com/office/drawing/2014/main" id="{458C1276-42B6-46CC-9254-3A1775AD6575}"/>
              </a:ext>
            </a:extLst>
          </p:cNvPr>
          <p:cNvSpPr/>
          <p:nvPr/>
        </p:nvSpPr>
        <p:spPr>
          <a:xfrm>
            <a:off x="3206750" y="3200400"/>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Pie 50">
            <a:extLst>
              <a:ext uri="{FF2B5EF4-FFF2-40B4-BE49-F238E27FC236}">
                <a16:creationId xmlns:a16="http://schemas.microsoft.com/office/drawing/2014/main" id="{DEDF1EAD-D432-42F3-B87A-B1F0F17B3C83}"/>
              </a:ext>
            </a:extLst>
          </p:cNvPr>
          <p:cNvSpPr/>
          <p:nvPr/>
        </p:nvSpPr>
        <p:spPr>
          <a:xfrm>
            <a:off x="3206750" y="32004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Pie 51">
            <a:extLst>
              <a:ext uri="{FF2B5EF4-FFF2-40B4-BE49-F238E27FC236}">
                <a16:creationId xmlns:a16="http://schemas.microsoft.com/office/drawing/2014/main" id="{4196FE05-405E-42AA-ADE5-60793419C61A}"/>
              </a:ext>
            </a:extLst>
          </p:cNvPr>
          <p:cNvSpPr/>
          <p:nvPr/>
        </p:nvSpPr>
        <p:spPr>
          <a:xfrm>
            <a:off x="3206750" y="32004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 name="Pie 52">
            <a:extLst>
              <a:ext uri="{FF2B5EF4-FFF2-40B4-BE49-F238E27FC236}">
                <a16:creationId xmlns:a16="http://schemas.microsoft.com/office/drawing/2014/main" id="{1E217446-0A62-4A4E-A147-E7CAE8DEE673}"/>
              </a:ext>
            </a:extLst>
          </p:cNvPr>
          <p:cNvSpPr/>
          <p:nvPr/>
        </p:nvSpPr>
        <p:spPr>
          <a:xfrm>
            <a:off x="3206750" y="32004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 name="Pie 53">
            <a:extLst>
              <a:ext uri="{FF2B5EF4-FFF2-40B4-BE49-F238E27FC236}">
                <a16:creationId xmlns:a16="http://schemas.microsoft.com/office/drawing/2014/main" id="{5DCB21F5-ACD1-4B90-9047-D3ED1F0368C7}"/>
              </a:ext>
            </a:extLst>
          </p:cNvPr>
          <p:cNvSpPr/>
          <p:nvPr/>
        </p:nvSpPr>
        <p:spPr>
          <a:xfrm>
            <a:off x="3206750" y="3200400"/>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Pie 54">
            <a:extLst>
              <a:ext uri="{FF2B5EF4-FFF2-40B4-BE49-F238E27FC236}">
                <a16:creationId xmlns:a16="http://schemas.microsoft.com/office/drawing/2014/main" id="{6D35635B-02A4-4262-AE2E-9FC8E6BCA1AF}"/>
              </a:ext>
            </a:extLst>
          </p:cNvPr>
          <p:cNvSpPr/>
          <p:nvPr/>
        </p:nvSpPr>
        <p:spPr>
          <a:xfrm>
            <a:off x="3200400" y="3200400"/>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Pie 45">
            <a:extLst>
              <a:ext uri="{FF2B5EF4-FFF2-40B4-BE49-F238E27FC236}">
                <a16:creationId xmlns:a16="http://schemas.microsoft.com/office/drawing/2014/main" id="{AC114997-F117-435D-9EE3-3130FA719703}"/>
              </a:ext>
            </a:extLst>
          </p:cNvPr>
          <p:cNvSpPr/>
          <p:nvPr/>
        </p:nvSpPr>
        <p:spPr>
          <a:xfrm>
            <a:off x="1450975" y="3200400"/>
            <a:ext cx="990600" cy="990600"/>
          </a:xfrm>
          <a:prstGeom prst="pie">
            <a:avLst>
              <a:gd name="adj1" fmla="val 16125046"/>
              <a:gd name="adj2" fmla="val 1893955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Pie 22">
            <a:extLst>
              <a:ext uri="{FF2B5EF4-FFF2-40B4-BE49-F238E27FC236}">
                <a16:creationId xmlns:a16="http://schemas.microsoft.com/office/drawing/2014/main" id="{FE0314D4-BD03-43B6-AE96-A09B9AE20069}"/>
              </a:ext>
            </a:extLst>
          </p:cNvPr>
          <p:cNvSpPr/>
          <p:nvPr/>
        </p:nvSpPr>
        <p:spPr>
          <a:xfrm>
            <a:off x="1450975" y="3200400"/>
            <a:ext cx="990600" cy="990600"/>
          </a:xfrm>
          <a:prstGeom prst="pie">
            <a:avLst>
              <a:gd name="adj1" fmla="val 0"/>
              <a:gd name="adj2" fmla="val 26155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Pie 40">
            <a:extLst>
              <a:ext uri="{FF2B5EF4-FFF2-40B4-BE49-F238E27FC236}">
                <a16:creationId xmlns:a16="http://schemas.microsoft.com/office/drawing/2014/main" id="{E84C3EBA-2878-4468-A726-D43550050BF5}"/>
              </a:ext>
            </a:extLst>
          </p:cNvPr>
          <p:cNvSpPr/>
          <p:nvPr/>
        </p:nvSpPr>
        <p:spPr>
          <a:xfrm>
            <a:off x="1447800" y="3200400"/>
            <a:ext cx="990600" cy="990600"/>
          </a:xfrm>
          <a:prstGeom prst="pie">
            <a:avLst>
              <a:gd name="adj1" fmla="val 2689233"/>
              <a:gd name="adj2" fmla="val 53227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Pie 41">
            <a:extLst>
              <a:ext uri="{FF2B5EF4-FFF2-40B4-BE49-F238E27FC236}">
                <a16:creationId xmlns:a16="http://schemas.microsoft.com/office/drawing/2014/main" id="{A0B524DC-3122-4AB5-8A11-743CFB85CB23}"/>
              </a:ext>
            </a:extLst>
          </p:cNvPr>
          <p:cNvSpPr/>
          <p:nvPr/>
        </p:nvSpPr>
        <p:spPr>
          <a:xfrm>
            <a:off x="1447800" y="3200400"/>
            <a:ext cx="990600" cy="990600"/>
          </a:xfrm>
          <a:prstGeom prst="pie">
            <a:avLst>
              <a:gd name="adj1" fmla="val 5368881"/>
              <a:gd name="adj2" fmla="val 794841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Pie 42">
            <a:extLst>
              <a:ext uri="{FF2B5EF4-FFF2-40B4-BE49-F238E27FC236}">
                <a16:creationId xmlns:a16="http://schemas.microsoft.com/office/drawing/2014/main" id="{65CFC83C-7859-45BF-8D8C-D49CE155FE30}"/>
              </a:ext>
            </a:extLst>
          </p:cNvPr>
          <p:cNvSpPr/>
          <p:nvPr/>
        </p:nvSpPr>
        <p:spPr>
          <a:xfrm>
            <a:off x="1450975" y="3200400"/>
            <a:ext cx="990600" cy="990600"/>
          </a:xfrm>
          <a:prstGeom prst="pie">
            <a:avLst>
              <a:gd name="adj1" fmla="val 7960543"/>
              <a:gd name="adj2" fmla="val 108027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Pie 43">
            <a:extLst>
              <a:ext uri="{FF2B5EF4-FFF2-40B4-BE49-F238E27FC236}">
                <a16:creationId xmlns:a16="http://schemas.microsoft.com/office/drawing/2014/main" id="{1D06751A-0C62-467C-A08E-18E20EB5EA7B}"/>
              </a:ext>
            </a:extLst>
          </p:cNvPr>
          <p:cNvSpPr/>
          <p:nvPr/>
        </p:nvSpPr>
        <p:spPr>
          <a:xfrm>
            <a:off x="1450975" y="3200400"/>
            <a:ext cx="990600" cy="990600"/>
          </a:xfrm>
          <a:prstGeom prst="pie">
            <a:avLst>
              <a:gd name="adj1" fmla="val 10749779"/>
              <a:gd name="adj2" fmla="val 134138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Pie 44">
            <a:extLst>
              <a:ext uri="{FF2B5EF4-FFF2-40B4-BE49-F238E27FC236}">
                <a16:creationId xmlns:a16="http://schemas.microsoft.com/office/drawing/2014/main" id="{F9F2535B-FC36-44B9-A049-4274341781BD}"/>
              </a:ext>
            </a:extLst>
          </p:cNvPr>
          <p:cNvSpPr/>
          <p:nvPr/>
        </p:nvSpPr>
        <p:spPr>
          <a:xfrm>
            <a:off x="1450975" y="3200400"/>
            <a:ext cx="990600" cy="990600"/>
          </a:xfrm>
          <a:prstGeom prst="pie">
            <a:avLst>
              <a:gd name="adj1" fmla="val 13423234"/>
              <a:gd name="adj2" fmla="val 161801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Pie 46">
            <a:extLst>
              <a:ext uri="{FF2B5EF4-FFF2-40B4-BE49-F238E27FC236}">
                <a16:creationId xmlns:a16="http://schemas.microsoft.com/office/drawing/2014/main" id="{6D651445-B51C-412F-8586-1C5221717291}"/>
              </a:ext>
            </a:extLst>
          </p:cNvPr>
          <p:cNvSpPr/>
          <p:nvPr/>
        </p:nvSpPr>
        <p:spPr>
          <a:xfrm>
            <a:off x="1447800" y="3200400"/>
            <a:ext cx="990600" cy="990600"/>
          </a:xfrm>
          <a:prstGeom prst="pie">
            <a:avLst>
              <a:gd name="adj1" fmla="val 18919720"/>
              <a:gd name="adj2" fmla="val 215346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Pie 55">
            <a:extLst>
              <a:ext uri="{FF2B5EF4-FFF2-40B4-BE49-F238E27FC236}">
                <a16:creationId xmlns:a16="http://schemas.microsoft.com/office/drawing/2014/main" id="{64D02974-8ABC-41F0-B9D3-EB1AE4F6D273}"/>
              </a:ext>
            </a:extLst>
          </p:cNvPr>
          <p:cNvSpPr/>
          <p:nvPr/>
        </p:nvSpPr>
        <p:spPr>
          <a:xfrm>
            <a:off x="1447800" y="3200400"/>
            <a:ext cx="990600" cy="990600"/>
          </a:xfrm>
          <a:prstGeom prst="pie">
            <a:avLst>
              <a:gd name="adj1" fmla="val 0"/>
              <a:gd name="adj2" fmla="val 2615562"/>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Pie 56">
            <a:extLst>
              <a:ext uri="{FF2B5EF4-FFF2-40B4-BE49-F238E27FC236}">
                <a16:creationId xmlns:a16="http://schemas.microsoft.com/office/drawing/2014/main" id="{CE253C45-E47C-4258-A201-C2D06D601146}"/>
              </a:ext>
            </a:extLst>
          </p:cNvPr>
          <p:cNvSpPr/>
          <p:nvPr/>
        </p:nvSpPr>
        <p:spPr>
          <a:xfrm>
            <a:off x="1447800" y="3200400"/>
            <a:ext cx="990600" cy="990600"/>
          </a:xfrm>
          <a:prstGeom prst="pie">
            <a:avLst>
              <a:gd name="adj1" fmla="val 2689233"/>
              <a:gd name="adj2" fmla="val 5322766"/>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Pie 57">
            <a:extLst>
              <a:ext uri="{FF2B5EF4-FFF2-40B4-BE49-F238E27FC236}">
                <a16:creationId xmlns:a16="http://schemas.microsoft.com/office/drawing/2014/main" id="{B8EE7EA3-B0EA-442E-985F-160D03883C25}"/>
              </a:ext>
            </a:extLst>
          </p:cNvPr>
          <p:cNvSpPr/>
          <p:nvPr/>
        </p:nvSpPr>
        <p:spPr>
          <a:xfrm>
            <a:off x="1447800" y="3200400"/>
            <a:ext cx="990600" cy="990600"/>
          </a:xfrm>
          <a:prstGeom prst="pie">
            <a:avLst>
              <a:gd name="adj1" fmla="val 5368881"/>
              <a:gd name="adj2" fmla="val 7948419"/>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Pie 58">
            <a:extLst>
              <a:ext uri="{FF2B5EF4-FFF2-40B4-BE49-F238E27FC236}">
                <a16:creationId xmlns:a16="http://schemas.microsoft.com/office/drawing/2014/main" id="{FEA503CE-C87C-4DDB-8B49-AC50B338A094}"/>
              </a:ext>
            </a:extLst>
          </p:cNvPr>
          <p:cNvSpPr/>
          <p:nvPr/>
        </p:nvSpPr>
        <p:spPr>
          <a:xfrm>
            <a:off x="1447800" y="3200400"/>
            <a:ext cx="990600" cy="990600"/>
          </a:xfrm>
          <a:prstGeom prst="pie">
            <a:avLst>
              <a:gd name="adj1" fmla="val 7960543"/>
              <a:gd name="adj2" fmla="val 1080272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Pie 59">
            <a:extLst>
              <a:ext uri="{FF2B5EF4-FFF2-40B4-BE49-F238E27FC236}">
                <a16:creationId xmlns:a16="http://schemas.microsoft.com/office/drawing/2014/main" id="{A7D0199E-938C-447D-B8E5-7E37FED000FC}"/>
              </a:ext>
            </a:extLst>
          </p:cNvPr>
          <p:cNvSpPr/>
          <p:nvPr/>
        </p:nvSpPr>
        <p:spPr>
          <a:xfrm>
            <a:off x="1447800" y="3200400"/>
            <a:ext cx="990600" cy="990600"/>
          </a:xfrm>
          <a:prstGeom prst="pie">
            <a:avLst>
              <a:gd name="adj1" fmla="val 10749779"/>
              <a:gd name="adj2" fmla="val 1341389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 name="Pie 60">
            <a:extLst>
              <a:ext uri="{FF2B5EF4-FFF2-40B4-BE49-F238E27FC236}">
                <a16:creationId xmlns:a16="http://schemas.microsoft.com/office/drawing/2014/main" id="{B6FD0F91-25B2-4E5B-A314-0A41FB213417}"/>
              </a:ext>
            </a:extLst>
          </p:cNvPr>
          <p:cNvSpPr/>
          <p:nvPr/>
        </p:nvSpPr>
        <p:spPr>
          <a:xfrm>
            <a:off x="1447800" y="3200400"/>
            <a:ext cx="990600" cy="990600"/>
          </a:xfrm>
          <a:prstGeom prst="pie">
            <a:avLst>
              <a:gd name="adj1" fmla="val 13423234"/>
              <a:gd name="adj2" fmla="val 161801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2" name="Pie 61">
            <a:extLst>
              <a:ext uri="{FF2B5EF4-FFF2-40B4-BE49-F238E27FC236}">
                <a16:creationId xmlns:a16="http://schemas.microsoft.com/office/drawing/2014/main" id="{F6C3C15D-3A6E-4DAB-969C-19161F593B64}"/>
              </a:ext>
            </a:extLst>
          </p:cNvPr>
          <p:cNvSpPr/>
          <p:nvPr/>
        </p:nvSpPr>
        <p:spPr>
          <a:xfrm>
            <a:off x="1447800" y="3200400"/>
            <a:ext cx="990600" cy="990600"/>
          </a:xfrm>
          <a:prstGeom prst="pie">
            <a:avLst>
              <a:gd name="adj1" fmla="val 16125046"/>
              <a:gd name="adj2" fmla="val 18939555"/>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 name="Pie 62">
            <a:extLst>
              <a:ext uri="{FF2B5EF4-FFF2-40B4-BE49-F238E27FC236}">
                <a16:creationId xmlns:a16="http://schemas.microsoft.com/office/drawing/2014/main" id="{81D6A5E5-22DA-44C0-A996-5D913D1C93B8}"/>
              </a:ext>
            </a:extLst>
          </p:cNvPr>
          <p:cNvSpPr/>
          <p:nvPr/>
        </p:nvSpPr>
        <p:spPr>
          <a:xfrm>
            <a:off x="1447800" y="3200400"/>
            <a:ext cx="990600" cy="990600"/>
          </a:xfrm>
          <a:prstGeom prst="pie">
            <a:avLst>
              <a:gd name="adj1" fmla="val 18919720"/>
              <a:gd name="adj2" fmla="val 21534682"/>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4" name="Pie 63">
            <a:extLst>
              <a:ext uri="{FF2B5EF4-FFF2-40B4-BE49-F238E27FC236}">
                <a16:creationId xmlns:a16="http://schemas.microsoft.com/office/drawing/2014/main" id="{D7AC7624-F8E7-430D-9ED9-FF0154E88BCA}"/>
              </a:ext>
            </a:extLst>
          </p:cNvPr>
          <p:cNvSpPr/>
          <p:nvPr/>
        </p:nvSpPr>
        <p:spPr>
          <a:xfrm>
            <a:off x="3200400" y="3200400"/>
            <a:ext cx="990600" cy="990600"/>
          </a:xfrm>
          <a:prstGeom prst="pie">
            <a:avLst>
              <a:gd name="adj1" fmla="val 0"/>
              <a:gd name="adj2" fmla="val 2615562"/>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Pie 64">
            <a:extLst>
              <a:ext uri="{FF2B5EF4-FFF2-40B4-BE49-F238E27FC236}">
                <a16:creationId xmlns:a16="http://schemas.microsoft.com/office/drawing/2014/main" id="{F3F7D86C-CC2D-488A-975D-E7FF7B8DF04C}"/>
              </a:ext>
            </a:extLst>
          </p:cNvPr>
          <p:cNvSpPr/>
          <p:nvPr/>
        </p:nvSpPr>
        <p:spPr>
          <a:xfrm>
            <a:off x="3200400" y="3200400"/>
            <a:ext cx="990600" cy="990600"/>
          </a:xfrm>
          <a:prstGeom prst="pie">
            <a:avLst>
              <a:gd name="adj1" fmla="val 2689233"/>
              <a:gd name="adj2" fmla="val 532276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 name="Pie 65">
            <a:extLst>
              <a:ext uri="{FF2B5EF4-FFF2-40B4-BE49-F238E27FC236}">
                <a16:creationId xmlns:a16="http://schemas.microsoft.com/office/drawing/2014/main" id="{D8033B57-FBEF-4ADE-BA3D-D5E0515073EF}"/>
              </a:ext>
            </a:extLst>
          </p:cNvPr>
          <p:cNvSpPr/>
          <p:nvPr/>
        </p:nvSpPr>
        <p:spPr>
          <a:xfrm>
            <a:off x="3200400" y="3200400"/>
            <a:ext cx="990600" cy="990600"/>
          </a:xfrm>
          <a:prstGeom prst="pie">
            <a:avLst>
              <a:gd name="adj1" fmla="val 5368881"/>
              <a:gd name="adj2" fmla="val 794841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7" name="Pie 66">
            <a:extLst>
              <a:ext uri="{FF2B5EF4-FFF2-40B4-BE49-F238E27FC236}">
                <a16:creationId xmlns:a16="http://schemas.microsoft.com/office/drawing/2014/main" id="{A6473A6E-36A6-41C9-9D2A-F40C6430692B}"/>
              </a:ext>
            </a:extLst>
          </p:cNvPr>
          <p:cNvSpPr/>
          <p:nvPr/>
        </p:nvSpPr>
        <p:spPr>
          <a:xfrm>
            <a:off x="3200400" y="3200400"/>
            <a:ext cx="990600" cy="990600"/>
          </a:xfrm>
          <a:prstGeom prst="pie">
            <a:avLst>
              <a:gd name="adj1" fmla="val 7960543"/>
              <a:gd name="adj2" fmla="val 1080272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8" name="Pie 67">
            <a:extLst>
              <a:ext uri="{FF2B5EF4-FFF2-40B4-BE49-F238E27FC236}">
                <a16:creationId xmlns:a16="http://schemas.microsoft.com/office/drawing/2014/main" id="{58B9BDAE-8115-43F6-9D5B-6A6DA568F86D}"/>
              </a:ext>
            </a:extLst>
          </p:cNvPr>
          <p:cNvSpPr/>
          <p:nvPr/>
        </p:nvSpPr>
        <p:spPr>
          <a:xfrm>
            <a:off x="3200400" y="3200400"/>
            <a:ext cx="990600" cy="990600"/>
          </a:xfrm>
          <a:prstGeom prst="pie">
            <a:avLst>
              <a:gd name="adj1" fmla="val 10749779"/>
              <a:gd name="adj2" fmla="val 1341389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9" name="Pie 68">
            <a:extLst>
              <a:ext uri="{FF2B5EF4-FFF2-40B4-BE49-F238E27FC236}">
                <a16:creationId xmlns:a16="http://schemas.microsoft.com/office/drawing/2014/main" id="{D28FF03F-8E61-4213-9E5A-B937A5A490C4}"/>
              </a:ext>
            </a:extLst>
          </p:cNvPr>
          <p:cNvSpPr/>
          <p:nvPr/>
        </p:nvSpPr>
        <p:spPr>
          <a:xfrm>
            <a:off x="3200400" y="3200400"/>
            <a:ext cx="990600" cy="990600"/>
          </a:xfrm>
          <a:prstGeom prst="pie">
            <a:avLst>
              <a:gd name="adj1" fmla="val 13423234"/>
              <a:gd name="adj2" fmla="val 161801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Pie 69">
            <a:extLst>
              <a:ext uri="{FF2B5EF4-FFF2-40B4-BE49-F238E27FC236}">
                <a16:creationId xmlns:a16="http://schemas.microsoft.com/office/drawing/2014/main" id="{34290C19-C618-4171-887E-9B025EFF9D01}"/>
              </a:ext>
            </a:extLst>
          </p:cNvPr>
          <p:cNvSpPr/>
          <p:nvPr/>
        </p:nvSpPr>
        <p:spPr>
          <a:xfrm>
            <a:off x="3200400" y="3200400"/>
            <a:ext cx="990600" cy="990600"/>
          </a:xfrm>
          <a:prstGeom prst="pie">
            <a:avLst>
              <a:gd name="adj1" fmla="val 16125046"/>
              <a:gd name="adj2" fmla="val 1893955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Pie 70">
            <a:extLst>
              <a:ext uri="{FF2B5EF4-FFF2-40B4-BE49-F238E27FC236}">
                <a16:creationId xmlns:a16="http://schemas.microsoft.com/office/drawing/2014/main" id="{3991FEBF-476B-4B29-9DC4-CCAC2F08E170}"/>
              </a:ext>
            </a:extLst>
          </p:cNvPr>
          <p:cNvSpPr/>
          <p:nvPr/>
        </p:nvSpPr>
        <p:spPr>
          <a:xfrm>
            <a:off x="3200400" y="3200400"/>
            <a:ext cx="990600" cy="990600"/>
          </a:xfrm>
          <a:prstGeom prst="pie">
            <a:avLst>
              <a:gd name="adj1" fmla="val 18919720"/>
              <a:gd name="adj2" fmla="val 21534682"/>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TextBox 36">
            <a:extLst>
              <a:ext uri="{FF2B5EF4-FFF2-40B4-BE49-F238E27FC236}">
                <a16:creationId xmlns:a16="http://schemas.microsoft.com/office/drawing/2014/main" id="{A96F4822-A10E-4A7B-80DB-4CF15C545F07}"/>
              </a:ext>
            </a:extLst>
          </p:cNvPr>
          <p:cNvSpPr txBox="1">
            <a:spLocks noRot="1" noChangeAspect="1" noMove="1" noResize="1" noEditPoints="1" noAdjustHandles="1" noChangeArrowheads="1" noChangeShapeType="1" noTextEdit="1"/>
          </p:cNvSpPr>
          <p:nvPr/>
        </p:nvSpPr>
        <p:spPr>
          <a:xfrm>
            <a:off x="1752600" y="5249089"/>
            <a:ext cx="457200" cy="618311"/>
          </a:xfrm>
          <a:prstGeom prst="rect">
            <a:avLst/>
          </a:prstGeom>
          <a:blipFill rotWithShape="1">
            <a:blip r:embed="rId5"/>
            <a:stretch>
              <a:fillRect/>
            </a:stretch>
          </a:blipFill>
        </p:spPr>
        <p:txBody>
          <a:bodyPr/>
          <a:lstStyle/>
          <a:p>
            <a:pPr eaLnBrk="1" hangingPunct="1">
              <a:defRPr/>
            </a:pPr>
            <a:r>
              <a:rPr lang="en-US" dirty="0">
                <a:noFill/>
                <a:latin typeface="Arial" charset="0"/>
              </a:rPr>
              <a:t> </a:t>
            </a:r>
          </a:p>
        </p:txBody>
      </p:sp>
      <p:sp>
        <p:nvSpPr>
          <p:cNvPr id="38" name="TextBox 37">
            <a:extLst>
              <a:ext uri="{FF2B5EF4-FFF2-40B4-BE49-F238E27FC236}">
                <a16:creationId xmlns:a16="http://schemas.microsoft.com/office/drawing/2014/main" id="{DEC55B29-A045-4C47-AFC8-B265B634F670}"/>
              </a:ext>
            </a:extLst>
          </p:cNvPr>
          <p:cNvSpPr txBox="1">
            <a:spLocks noRot="1" noChangeAspect="1" noMove="1" noResize="1" noEditPoints="1" noAdjustHandles="1" noChangeArrowheads="1" noChangeShapeType="1" noTextEdit="1"/>
          </p:cNvSpPr>
          <p:nvPr/>
        </p:nvSpPr>
        <p:spPr>
          <a:xfrm>
            <a:off x="3505200" y="5249089"/>
            <a:ext cx="457200" cy="618311"/>
          </a:xfrm>
          <a:prstGeom prst="rect">
            <a:avLst/>
          </a:prstGeom>
          <a:blipFill rotWithShape="1">
            <a:blip r:embed="rId6"/>
            <a:stretch>
              <a:fillRect/>
            </a:stretch>
          </a:blipFill>
        </p:spPr>
        <p:txBody>
          <a:bodyPr/>
          <a:lstStyle/>
          <a:p>
            <a:pPr eaLnBrk="1" hangingPunct="1">
              <a:defRPr/>
            </a:pPr>
            <a:r>
              <a:rPr lang="en-US" dirty="0">
                <a:noFill/>
                <a:latin typeface="Arial" charset="0"/>
              </a:rPr>
              <a:t> </a:t>
            </a:r>
          </a:p>
        </p:txBody>
      </p:sp>
      <p:sp>
        <p:nvSpPr>
          <p:cNvPr id="21543" name="TextBox 38">
            <a:extLst>
              <a:ext uri="{FF2B5EF4-FFF2-40B4-BE49-F238E27FC236}">
                <a16:creationId xmlns:a16="http://schemas.microsoft.com/office/drawing/2014/main" id="{13D0F668-1DFE-4177-9C97-783E20BC5132}"/>
              </a:ext>
            </a:extLst>
          </p:cNvPr>
          <p:cNvSpPr txBox="1">
            <a:spLocks noChangeArrowheads="1"/>
          </p:cNvSpPr>
          <p:nvPr/>
        </p:nvSpPr>
        <p:spPr bwMode="auto">
          <a:xfrm>
            <a:off x="2667000" y="5373688"/>
            <a:ext cx="457200" cy="3698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0" name="TextBox 39">
            <a:extLst>
              <a:ext uri="{FF2B5EF4-FFF2-40B4-BE49-F238E27FC236}">
                <a16:creationId xmlns:a16="http://schemas.microsoft.com/office/drawing/2014/main" id="{83035207-6D50-4330-A850-D3D1ED6BAE04}"/>
              </a:ext>
            </a:extLst>
          </p:cNvPr>
          <p:cNvSpPr txBox="1">
            <a:spLocks noChangeArrowheads="1"/>
          </p:cNvSpPr>
          <p:nvPr/>
        </p:nvSpPr>
        <p:spPr bwMode="auto">
          <a:xfrm>
            <a:off x="2743200" y="533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ambria Math" panose="02040503050406030204" pitchFamily="18" charset="0"/>
                <a:ea typeface="Cambria Math" panose="02040503050406030204" pitchFamily="18" charset="0"/>
                <a:cs typeface="Cambria Math" panose="02040503050406030204" pitchFamily="18" charset="0"/>
              </a:rPr>
              <a:t>&gt;</a:t>
            </a:r>
          </a:p>
        </p:txBody>
      </p:sp>
      <p:pic>
        <p:nvPicPr>
          <p:cNvPr id="13" name="Picture 12">
            <a:extLst>
              <a:ext uri="{FF2B5EF4-FFF2-40B4-BE49-F238E27FC236}">
                <a16:creationId xmlns:a16="http://schemas.microsoft.com/office/drawing/2014/main" id="{2E710177-7FAC-4807-80CC-BC6542026AD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4565650"/>
            <a:ext cx="2873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a:extLst>
              <a:ext uri="{FF2B5EF4-FFF2-40B4-BE49-F238E27FC236}">
                <a16:creationId xmlns:a16="http://schemas.microsoft.com/office/drawing/2014/main" id="{BF944CE2-A525-4B5C-8F29-9D1475DD4694}"/>
              </a:ext>
            </a:extLst>
          </p:cNvPr>
          <p:cNvSpPr txBox="1"/>
          <p:nvPr/>
        </p:nvSpPr>
        <p:spPr>
          <a:xfrm>
            <a:off x="5943600" y="6234113"/>
            <a:ext cx="2895600" cy="415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1.66667E-6 -4.81481E-6 L -0.36562 -0.17731 " pathEditMode="relative" rAng="0" ptsTypes="AA">
                                      <p:cBhvr>
                                        <p:cTn id="9" dur="2000" fill="hold"/>
                                        <p:tgtEl>
                                          <p:spTgt spid="13"/>
                                        </p:tgtEl>
                                        <p:attrNameLst>
                                          <p:attrName>ppt_x</p:attrName>
                                          <p:attrName>ppt_y</p:attrName>
                                        </p:attrNameLst>
                                      </p:cBhvr>
                                      <p:rCtr x="-18281" y="-8866"/>
                                    </p:animMotion>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par>
                          <p:cTn id="13" fill="hold" nodeType="afterGroup">
                            <p:stCondLst>
                              <p:cond delay="2000"/>
                            </p:stCondLst>
                            <p:childTnLst>
                              <p:par>
                                <p:cTn id="14" presetID="42" presetClass="path" presetSubtype="0" accel="50000" decel="50000" fill="hold" nodeType="afterEffect">
                                  <p:stCondLst>
                                    <p:cond delay="0"/>
                                  </p:stCondLst>
                                  <p:childTnLst>
                                    <p:animMotion origin="layout" path="M -0.36562 -0.17731 L -0.34896 -0.14398 " pathEditMode="relative" rAng="0" ptsTypes="AA">
                                      <p:cBhvr>
                                        <p:cTn id="15" dur="2000" fill="hold"/>
                                        <p:tgtEl>
                                          <p:spTgt spid="13"/>
                                        </p:tgtEl>
                                        <p:attrNameLst>
                                          <p:attrName>ppt_x</p:attrName>
                                          <p:attrName>ppt_y</p:attrName>
                                        </p:attrNameLst>
                                      </p:cBhvr>
                                      <p:rCtr x="833" y="1667"/>
                                    </p:animMotion>
                                  </p:childTnLst>
                                </p:cTn>
                              </p:par>
                            </p:childTnLst>
                          </p:cTn>
                        </p:par>
                        <p:par>
                          <p:cTn id="16" fill="hold" nodeType="afterGroup">
                            <p:stCondLst>
                              <p:cond delay="4000"/>
                            </p:stCondLst>
                            <p:childTnLst>
                              <p:par>
                                <p:cTn id="17" presetID="1"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par>
                          <p:cTn id="19" fill="hold" nodeType="afterGroup">
                            <p:stCondLst>
                              <p:cond delay="4000"/>
                            </p:stCondLst>
                            <p:childTnLst>
                              <p:par>
                                <p:cTn id="20" presetID="42" presetClass="path" presetSubtype="0" accel="50000" decel="50000" fill="hold" nodeType="afterEffect">
                                  <p:stCondLst>
                                    <p:cond delay="0"/>
                                  </p:stCondLst>
                                  <p:childTnLst>
                                    <p:animMotion origin="layout" path="M -0.34896 -0.14398 L -0.34896 -0.11064 " pathEditMode="relative" rAng="0" ptsTypes="AA">
                                      <p:cBhvr>
                                        <p:cTn id="21" dur="2000" fill="hold"/>
                                        <p:tgtEl>
                                          <p:spTgt spid="13"/>
                                        </p:tgtEl>
                                        <p:attrNameLst>
                                          <p:attrName>ppt_x</p:attrName>
                                          <p:attrName>ppt_y</p:attrName>
                                        </p:attrNameLst>
                                      </p:cBhvr>
                                      <p:rCtr x="0" y="1667"/>
                                    </p:animMotion>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par>
                          <p:cTn id="25" fill="hold" nodeType="afterGroup">
                            <p:stCondLst>
                              <p:cond delay="6000"/>
                            </p:stCondLst>
                            <p:childTnLst>
                              <p:par>
                                <p:cTn id="26" presetID="42" presetClass="path" presetSubtype="0" accel="50000" decel="50000" fill="hold" nodeType="afterEffect">
                                  <p:stCondLst>
                                    <p:cond delay="0"/>
                                  </p:stCondLst>
                                  <p:childTnLst>
                                    <p:animMotion origin="layout" path="M -0.34896 -0.11064 L -0.35729 -0.07731 " pathEditMode="relative" rAng="0" ptsTypes="AA">
                                      <p:cBhvr>
                                        <p:cTn id="27" dur="2000" fill="hold"/>
                                        <p:tgtEl>
                                          <p:spTgt spid="13"/>
                                        </p:tgtEl>
                                        <p:attrNameLst>
                                          <p:attrName>ppt_x</p:attrName>
                                          <p:attrName>ppt_y</p:attrName>
                                        </p:attrNameLst>
                                      </p:cBhvr>
                                      <p:rCtr x="-417" y="1667"/>
                                    </p:animMotion>
                                  </p:childTnLst>
                                </p:cTn>
                              </p:par>
                            </p:childTnLst>
                          </p:cTn>
                        </p:par>
                        <p:par>
                          <p:cTn id="28" fill="hold" nodeType="afterGroup">
                            <p:stCondLst>
                              <p:cond delay="8000"/>
                            </p:stCondLst>
                            <p:childTnLst>
                              <p:par>
                                <p:cTn id="29" presetID="1"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par>
                          <p:cTn id="31" fill="hold" nodeType="afterGroup">
                            <p:stCondLst>
                              <p:cond delay="8000"/>
                            </p:stCondLst>
                            <p:childTnLst>
                              <p:par>
                                <p:cTn id="32" presetID="42" presetClass="path" presetSubtype="0" accel="50000" decel="50000" fill="hold" nodeType="afterEffect">
                                  <p:stCondLst>
                                    <p:cond delay="0"/>
                                  </p:stCondLst>
                                  <p:childTnLst>
                                    <p:animMotion origin="layout" path="M -0.35729 -0.07731 L -0.39896 -0.07731 " pathEditMode="relative" rAng="0" ptsTypes="AA">
                                      <p:cBhvr>
                                        <p:cTn id="33" dur="2000" fill="hold"/>
                                        <p:tgtEl>
                                          <p:spTgt spid="13"/>
                                        </p:tgtEl>
                                        <p:attrNameLst>
                                          <p:attrName>ppt_x</p:attrName>
                                          <p:attrName>ppt_y</p:attrName>
                                        </p:attrNameLst>
                                      </p:cBhvr>
                                      <p:rCtr x="-2083" y="0"/>
                                    </p:animMotion>
                                  </p:childTnLst>
                                </p:cTn>
                              </p:par>
                            </p:childTnLst>
                          </p:cTn>
                        </p:par>
                        <p:par>
                          <p:cTn id="34" fill="hold" nodeType="afterGroup">
                            <p:stCondLst>
                              <p:cond delay="10000"/>
                            </p:stCondLst>
                            <p:childTnLst>
                              <p:par>
                                <p:cTn id="35" presetID="1"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par>
                          <p:cTn id="37" fill="hold" nodeType="afterGroup">
                            <p:stCondLst>
                              <p:cond delay="10000"/>
                            </p:stCondLst>
                            <p:childTnLst>
                              <p:par>
                                <p:cTn id="38" presetID="42" presetClass="path" presetSubtype="0" accel="50000" decel="50000" fill="hold" nodeType="afterEffect">
                                  <p:stCondLst>
                                    <p:cond delay="0"/>
                                  </p:stCondLst>
                                  <p:childTnLst>
                                    <p:animMotion origin="layout" path="M -0.39062 -0.07731 L -0.17396 -0.17731 " pathEditMode="relative" rAng="0" ptsTypes="AA">
                                      <p:cBhvr>
                                        <p:cTn id="39" dur="2000" fill="hold"/>
                                        <p:tgtEl>
                                          <p:spTgt spid="13"/>
                                        </p:tgtEl>
                                        <p:attrNameLst>
                                          <p:attrName>ppt_x</p:attrName>
                                          <p:attrName>ppt_y</p:attrName>
                                        </p:attrNameLst>
                                      </p:cBhvr>
                                      <p:rCtr x="10833" y="-5000"/>
                                    </p:animMotion>
                                  </p:childTnLst>
                                </p:cTn>
                              </p:par>
                            </p:childTnLst>
                          </p:cTn>
                        </p:par>
                        <p:par>
                          <p:cTn id="40" fill="hold" nodeType="afterGroup">
                            <p:stCondLst>
                              <p:cond delay="12000"/>
                            </p:stCondLst>
                            <p:childTnLst>
                              <p:par>
                                <p:cTn id="41" presetID="1"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par>
                          <p:cTn id="43" fill="hold" nodeType="afterGroup">
                            <p:stCondLst>
                              <p:cond delay="12000"/>
                            </p:stCondLst>
                            <p:childTnLst>
                              <p:par>
                                <p:cTn id="44" presetID="42" presetClass="path" presetSubtype="0" accel="50000" decel="50000" fill="hold" nodeType="afterEffect">
                                  <p:stCondLst>
                                    <p:cond delay="0"/>
                                  </p:stCondLst>
                                  <p:childTnLst>
                                    <p:animMotion origin="layout" path="M -0.17396 -0.17731 L -0.14896 -0.14398 " pathEditMode="relative" rAng="0" ptsTypes="AA">
                                      <p:cBhvr>
                                        <p:cTn id="45" dur="2000" fill="hold"/>
                                        <p:tgtEl>
                                          <p:spTgt spid="13"/>
                                        </p:tgtEl>
                                        <p:attrNameLst>
                                          <p:attrName>ppt_x</p:attrName>
                                          <p:attrName>ppt_y</p:attrName>
                                        </p:attrNameLst>
                                      </p:cBhvr>
                                      <p:rCtr x="1250" y="1667"/>
                                    </p:animMotion>
                                  </p:childTnLst>
                                </p:cTn>
                              </p:par>
                            </p:childTnLst>
                          </p:cTn>
                        </p:par>
                        <p:par>
                          <p:cTn id="46" fill="hold" nodeType="afterGroup">
                            <p:stCondLst>
                              <p:cond delay="14000"/>
                            </p:stCondLst>
                            <p:childTnLst>
                              <p:par>
                                <p:cTn id="47" presetID="1"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par>
                          <p:cTn id="49" fill="hold" nodeType="afterGroup">
                            <p:stCondLst>
                              <p:cond delay="14000"/>
                            </p:stCondLst>
                            <p:childTnLst>
                              <p:par>
                                <p:cTn id="50" presetID="42" presetClass="path" presetSubtype="0" accel="50000" decel="50000" fill="hold" nodeType="afterEffect">
                                  <p:stCondLst>
                                    <p:cond delay="0"/>
                                  </p:stCondLst>
                                  <p:childTnLst>
                                    <p:animMotion origin="layout" path="M -0.14896 -0.14398 L -0.15729 -0.11064 " pathEditMode="relative" rAng="0" ptsTypes="AA">
                                      <p:cBhvr>
                                        <p:cTn id="51" dur="2000" fill="hold"/>
                                        <p:tgtEl>
                                          <p:spTgt spid="13"/>
                                        </p:tgtEl>
                                        <p:attrNameLst>
                                          <p:attrName>ppt_x</p:attrName>
                                          <p:attrName>ppt_y</p:attrName>
                                        </p:attrNameLst>
                                      </p:cBhvr>
                                      <p:rCtr x="-417" y="1667"/>
                                    </p:animMotion>
                                  </p:childTnLst>
                                </p:cTn>
                              </p:par>
                            </p:childTnLst>
                          </p:cTn>
                        </p:par>
                        <p:par>
                          <p:cTn id="52" fill="hold" nodeType="afterGroup">
                            <p:stCondLst>
                              <p:cond delay="16000"/>
                            </p:stCondLst>
                            <p:childTnLst>
                              <p:par>
                                <p:cTn id="53" presetID="1"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par>
                          <p:cTn id="55" fill="hold" nodeType="afterGroup">
                            <p:stCondLst>
                              <p:cond delay="16000"/>
                            </p:stCondLst>
                            <p:childTnLst>
                              <p:par>
                                <p:cTn id="56" presetID="42" presetClass="path" presetSubtype="0" accel="50000" decel="50000" fill="hold" nodeType="afterEffect">
                                  <p:stCondLst>
                                    <p:cond delay="0"/>
                                  </p:stCondLst>
                                  <p:childTnLst>
                                    <p:animMotion origin="layout" path="M -0.15729 -0.11055 L -0.26562 0.14477 " pathEditMode="relative" rAng="0" ptsTypes="AA">
                                      <p:cBhvr>
                                        <p:cTn id="57" dur="2000" fill="hold"/>
                                        <p:tgtEl>
                                          <p:spTgt spid="13"/>
                                        </p:tgtEl>
                                        <p:attrNameLst>
                                          <p:attrName>ppt_x</p:attrName>
                                          <p:attrName>ppt_y</p:attrName>
                                        </p:attrNameLst>
                                      </p:cBhvr>
                                      <p:rCtr x="-5417" y="12766"/>
                                    </p:animMotion>
                                  </p:childTnLst>
                                </p:cTn>
                              </p:par>
                            </p:childTnLst>
                          </p:cTn>
                        </p:par>
                        <p:par>
                          <p:cTn id="58" fill="hold" nodeType="afterGroup">
                            <p:stCondLst>
                              <p:cond delay="18000"/>
                            </p:stCondLst>
                            <p:childTnLst>
                              <p:par>
                                <p:cTn id="59" presetID="1"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par>
                          <p:cTn id="61" fill="hold" nodeType="afterGroup">
                            <p:stCondLst>
                              <p:cond delay="18000"/>
                            </p:stCondLst>
                            <p:childTnLst>
                              <p:par>
                                <p:cTn id="62" presetID="42" presetClass="path" presetSubtype="0" accel="50000" decel="50000" fill="hold" nodeType="afterEffect">
                                  <p:stCondLst>
                                    <p:cond delay="0"/>
                                  </p:stCondLst>
                                  <p:childTnLst>
                                    <p:animMotion origin="layout" path="M -0.26562 0.14477 L -0.07396 0.08927 " pathEditMode="relative" rAng="0" ptsTypes="AA">
                                      <p:cBhvr>
                                        <p:cTn id="63" dur="2000" fill="hold"/>
                                        <p:tgtEl>
                                          <p:spTgt spid="13"/>
                                        </p:tgtEl>
                                        <p:attrNameLst>
                                          <p:attrName>ppt_x</p:attrName>
                                          <p:attrName>ppt_y</p:attrName>
                                        </p:attrNameLst>
                                      </p:cBhvr>
                                      <p:rCtr x="9583"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3293618-FCC6-4B0C-8A42-8F7A32F567A3}"/>
              </a:ext>
            </a:extLst>
          </p:cNvPr>
          <p:cNvSpPr>
            <a:spLocks noGrp="1"/>
          </p:cNvSpPr>
          <p:nvPr>
            <p:ph type="ctrTitle"/>
          </p:nvPr>
        </p:nvSpPr>
        <p:spPr>
          <a:xfrm>
            <a:off x="685800" y="1676400"/>
            <a:ext cx="7772400" cy="1470025"/>
          </a:xfrm>
        </p:spPr>
        <p:txBody>
          <a:bodyPr/>
          <a:lstStyle/>
          <a:p>
            <a:r>
              <a:rPr lang="en-US" altLang="en-US">
                <a:solidFill>
                  <a:srgbClr val="FF0000"/>
                </a:solidFill>
              </a:rPr>
              <a:t>Examining </a:t>
            </a:r>
            <a:br>
              <a:rPr lang="en-US" altLang="en-US">
                <a:solidFill>
                  <a:srgbClr val="FF0000"/>
                </a:solidFill>
              </a:rPr>
            </a:br>
            <a:r>
              <a:rPr lang="en-US" altLang="en-US">
                <a:solidFill>
                  <a:srgbClr val="0000CC"/>
                </a:solidFill>
              </a:rPr>
              <a:t>Georgia Milestones </a:t>
            </a:r>
            <a:br>
              <a:rPr lang="en-US" altLang="en-US">
                <a:solidFill>
                  <a:srgbClr val="0000CC"/>
                </a:solidFill>
              </a:rPr>
            </a:br>
            <a:r>
              <a:rPr lang="en-US" altLang="en-US">
                <a:solidFill>
                  <a:srgbClr val="FF0000"/>
                </a:solidFill>
              </a:rPr>
              <a:t>Item Types</a:t>
            </a:r>
          </a:p>
        </p:txBody>
      </p:sp>
      <p:sp>
        <p:nvSpPr>
          <p:cNvPr id="23555" name="Subtitle 1">
            <a:extLst>
              <a:ext uri="{FF2B5EF4-FFF2-40B4-BE49-F238E27FC236}">
                <a16:creationId xmlns:a16="http://schemas.microsoft.com/office/drawing/2014/main" id="{8340C51E-909F-494B-A0AA-15DC6C884356}"/>
              </a:ext>
            </a:extLst>
          </p:cNvPr>
          <p:cNvSpPr>
            <a:spLocks noGrp="1"/>
          </p:cNvSpPr>
          <p:nvPr>
            <p:ph type="subTitle" idx="1"/>
          </p:nvPr>
        </p:nvSpPr>
        <p:spPr/>
        <p:txBody>
          <a:bodyPr/>
          <a:lstStyle/>
          <a:p>
            <a:r>
              <a:rPr lang="en-US" altLang="en-US" sz="5400">
                <a:solidFill>
                  <a:schemeClr val="tx1"/>
                </a:solidFill>
              </a:rPr>
              <a:t>English Language Arts</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924BAA67-E9C8-4EB3-9452-4B649072D36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ED3256-1FE6-40D8-AC11-710462A33742}" type="slidenum">
              <a:rPr lang="en-US" altLang="en-US" sz="1200" smtClean="0">
                <a:solidFill>
                  <a:srgbClr val="000000"/>
                </a:solidFill>
              </a:rPr>
              <a:pPr>
                <a:spcBef>
                  <a:spcPct val="0"/>
                </a:spcBef>
                <a:buFontTx/>
                <a:buNone/>
              </a:pPr>
              <a:t>14</a:t>
            </a:fld>
            <a:endParaRPr lang="en-US" altLang="en-US" sz="1200">
              <a:solidFill>
                <a:srgbClr val="000000"/>
              </a:solidFill>
            </a:endParaRPr>
          </a:p>
        </p:txBody>
      </p:sp>
      <p:sp>
        <p:nvSpPr>
          <p:cNvPr id="3" name="Rectangle 2">
            <a:extLst>
              <a:ext uri="{FF2B5EF4-FFF2-40B4-BE49-F238E27FC236}">
                <a16:creationId xmlns:a16="http://schemas.microsoft.com/office/drawing/2014/main" id="{40874DE2-7D36-469F-AC24-7FEDB6BBCDFF}"/>
              </a:ext>
            </a:extLst>
          </p:cNvPr>
          <p:cNvSpPr/>
          <p:nvPr/>
        </p:nvSpPr>
        <p:spPr>
          <a:xfrm>
            <a:off x="609600" y="304800"/>
            <a:ext cx="6324600" cy="5508625"/>
          </a:xfrm>
          <a:prstGeom prst="rect">
            <a:avLst/>
          </a:prstGeom>
        </p:spPr>
        <p:txBody>
          <a:bodyPr>
            <a:spAutoFit/>
          </a:bodyPr>
          <a:lstStyle/>
          <a:p>
            <a:pPr>
              <a:defRPr/>
            </a:pPr>
            <a:r>
              <a:rPr lang="en-US" sz="2400" b="1" dirty="0"/>
              <a:t>Selected-Response: 1 point </a:t>
            </a:r>
          </a:p>
          <a:p>
            <a:pPr>
              <a:defRPr/>
            </a:pPr>
            <a:endParaRPr lang="en-US" dirty="0"/>
          </a:p>
          <a:p>
            <a:pPr>
              <a:defRPr/>
            </a:pPr>
            <a:endParaRPr lang="en-US" dirty="0"/>
          </a:p>
          <a:p>
            <a:pPr>
              <a:defRPr/>
            </a:pPr>
            <a:r>
              <a:rPr lang="en-US" dirty="0"/>
              <a:t>Which sentence from the movie review BEST supports the conclusion that filmmakers value dramatic stories over accurate ones? </a:t>
            </a:r>
          </a:p>
          <a:p>
            <a:pPr>
              <a:defRPr/>
            </a:pPr>
            <a:endParaRPr lang="en-US" dirty="0"/>
          </a:p>
          <a:p>
            <a:pPr marL="342900" indent="-342900">
              <a:buFontTx/>
              <a:buAutoNum type="alphaUcPeriod"/>
              <a:defRPr/>
            </a:pPr>
            <a:r>
              <a:rPr lang="en-US" dirty="0"/>
              <a:t>As the movie begins, we learn that a group of cowboys has been traveling on a cattle trail for many days in the late winter. </a:t>
            </a:r>
          </a:p>
          <a:p>
            <a:pPr>
              <a:defRPr/>
            </a:pPr>
            <a:endParaRPr lang="en-US" dirty="0"/>
          </a:p>
          <a:p>
            <a:pPr>
              <a:defRPr/>
            </a:pPr>
            <a:r>
              <a:rPr lang="en-US" dirty="0"/>
              <a:t>B. The truth is that the life of a cowboy was much more   dangerous and exhausting than the movie shows. </a:t>
            </a:r>
          </a:p>
          <a:p>
            <a:pPr>
              <a:defRPr/>
            </a:pPr>
            <a:endParaRPr lang="en-US" dirty="0"/>
          </a:p>
          <a:p>
            <a:pPr>
              <a:defRPr/>
            </a:pPr>
            <a:r>
              <a:rPr lang="en-US" dirty="0"/>
              <a:t>C. The next day, the cowboys in the movie get up and begin to prepare for the day ahead. </a:t>
            </a:r>
          </a:p>
          <a:p>
            <a:pPr>
              <a:defRPr/>
            </a:pPr>
            <a:endParaRPr lang="en-US" dirty="0"/>
          </a:p>
          <a:p>
            <a:pPr>
              <a:defRPr/>
            </a:pPr>
            <a:r>
              <a:rPr lang="en-US" dirty="0"/>
              <a:t>D. Cowboys sacrificed a great deal and often had to leave family behind.</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a:extLst>
              <a:ext uri="{FF2B5EF4-FFF2-40B4-BE49-F238E27FC236}">
                <a16:creationId xmlns:a16="http://schemas.microsoft.com/office/drawing/2014/main" id="{E12292F9-2DAE-472A-8208-37F4D823009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BB54D6-EBD7-4295-BB8F-1B0D77A016E4}" type="slidenum">
              <a:rPr lang="en-US" altLang="en-US" sz="1200" smtClean="0">
                <a:solidFill>
                  <a:srgbClr val="000000"/>
                </a:solidFill>
              </a:rPr>
              <a:pPr>
                <a:spcBef>
                  <a:spcPct val="0"/>
                </a:spcBef>
                <a:buFontTx/>
                <a:buNone/>
              </a:pPr>
              <a:t>15</a:t>
            </a:fld>
            <a:endParaRPr lang="en-US" altLang="en-US" sz="1200">
              <a:solidFill>
                <a:srgbClr val="000000"/>
              </a:solidFill>
            </a:endParaRPr>
          </a:p>
        </p:txBody>
      </p:sp>
      <p:sp>
        <p:nvSpPr>
          <p:cNvPr id="26627" name="Rectangle 2">
            <a:extLst>
              <a:ext uri="{FF2B5EF4-FFF2-40B4-BE49-F238E27FC236}">
                <a16:creationId xmlns:a16="http://schemas.microsoft.com/office/drawing/2014/main" id="{E141373A-1E3A-4DC2-A106-22F844A4F16B}"/>
              </a:ext>
            </a:extLst>
          </p:cNvPr>
          <p:cNvSpPr>
            <a:spLocks noChangeArrowheads="1"/>
          </p:cNvSpPr>
          <p:nvPr/>
        </p:nvSpPr>
        <p:spPr bwMode="auto">
          <a:xfrm>
            <a:off x="609600" y="1905000"/>
            <a:ext cx="746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Arial" panose="020B0604020202020204" pitchFamily="34" charset="0"/>
              </a:rPr>
              <a:t>Constructed-Response 2 Points</a:t>
            </a:r>
          </a:p>
          <a:p>
            <a:pPr>
              <a:spcBef>
                <a:spcPct val="0"/>
              </a:spcBef>
              <a:buFontTx/>
              <a:buNone/>
            </a:pPr>
            <a:endParaRPr lang="en-US" altLang="en-US" sz="2400">
              <a:latin typeface="Arial" panose="020B0604020202020204" pitchFamily="34" charset="0"/>
            </a:endParaRPr>
          </a:p>
          <a:p>
            <a:pPr>
              <a:spcBef>
                <a:spcPct val="0"/>
              </a:spcBef>
              <a:buFontTx/>
              <a:buNone/>
            </a:pPr>
            <a:r>
              <a:rPr lang="en-US" altLang="en-US" sz="2400">
                <a:latin typeface="Arial" panose="020B0604020202020204" pitchFamily="34" charset="0"/>
              </a:rPr>
              <a:t>How did the reviewer’s knowledge of the lives of real cowboys MOST LIKELY influence his or her opinion of the movie? Use details from the movie review to support your answer.</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650E121E-65A7-4A6E-ADD3-0B704C50A31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110EFF-4993-4714-88CE-035B11BBEF09}" type="slidenum">
              <a:rPr lang="en-US" altLang="en-US" sz="1200" smtClean="0">
                <a:solidFill>
                  <a:srgbClr val="000000"/>
                </a:solidFill>
              </a:rPr>
              <a:pPr>
                <a:spcBef>
                  <a:spcPct val="0"/>
                </a:spcBef>
                <a:buFontTx/>
                <a:buNone/>
              </a:pPr>
              <a:t>16</a:t>
            </a:fld>
            <a:endParaRPr lang="en-US" altLang="en-US" sz="1200">
              <a:solidFill>
                <a:srgbClr val="000000"/>
              </a:solidFill>
            </a:endParaRPr>
          </a:p>
        </p:txBody>
      </p:sp>
      <p:sp>
        <p:nvSpPr>
          <p:cNvPr id="27651" name="Rectangle 2">
            <a:extLst>
              <a:ext uri="{FF2B5EF4-FFF2-40B4-BE49-F238E27FC236}">
                <a16:creationId xmlns:a16="http://schemas.microsoft.com/office/drawing/2014/main" id="{0E2C2B73-A847-42D2-91D7-DC4248C315D1}"/>
              </a:ext>
            </a:extLst>
          </p:cNvPr>
          <p:cNvSpPr>
            <a:spLocks noChangeArrowheads="1"/>
          </p:cNvSpPr>
          <p:nvPr/>
        </p:nvSpPr>
        <p:spPr bwMode="auto">
          <a:xfrm>
            <a:off x="1447800" y="6858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Arial" panose="020B0604020202020204" pitchFamily="34" charset="0"/>
              </a:rPr>
              <a:t>Extended Constructed-Response: 4 points </a:t>
            </a:r>
          </a:p>
          <a:p>
            <a:pPr>
              <a:spcBef>
                <a:spcPct val="0"/>
              </a:spcBef>
              <a:buFontTx/>
              <a:buNone/>
            </a:pPr>
            <a:endParaRPr lang="en-US" altLang="en-US" sz="2800">
              <a:latin typeface="Arial" panose="020B0604020202020204" pitchFamily="34" charset="0"/>
            </a:endParaRPr>
          </a:p>
          <a:p>
            <a:pPr>
              <a:spcBef>
                <a:spcPct val="0"/>
              </a:spcBef>
              <a:buFontTx/>
              <a:buNone/>
            </a:pPr>
            <a:r>
              <a:rPr lang="en-US" altLang="en-US" sz="2000">
                <a:latin typeface="Arial" panose="020B0604020202020204" pitchFamily="34" charset="0"/>
              </a:rPr>
              <a:t>Rewrite this part of the story using more descriptive details. Think about how Angela and Carlos felt, as well as what they saw, smelled, and heard.</a:t>
            </a:r>
          </a:p>
          <a:p>
            <a:pPr>
              <a:spcBef>
                <a:spcPct val="0"/>
              </a:spcBef>
              <a:buFontTx/>
              <a:buNone/>
            </a:pPr>
            <a:endParaRPr lang="en-US" altLang="en-US" sz="2000">
              <a:latin typeface="Arial" panose="020B0604020202020204" pitchFamily="34" charset="0"/>
            </a:endParaRPr>
          </a:p>
          <a:p>
            <a:pPr>
              <a:spcBef>
                <a:spcPct val="0"/>
              </a:spcBef>
              <a:buFontTx/>
              <a:buNone/>
            </a:pPr>
            <a:r>
              <a:rPr lang="en-US" altLang="en-US" sz="2000">
                <a:latin typeface="Arial" panose="020B0604020202020204" pitchFamily="34" charset="0"/>
              </a:rPr>
              <a:t>Write your answer on the lines provided.</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2FE7A518-F87B-4C74-AD58-55D038F0461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D2FE5B-D3E0-48E4-B415-8EEA303609BB}" type="slidenum">
              <a:rPr lang="en-US" altLang="en-US" sz="1200" smtClean="0">
                <a:solidFill>
                  <a:srgbClr val="000000"/>
                </a:solidFill>
              </a:rPr>
              <a:pPr>
                <a:spcBef>
                  <a:spcPct val="0"/>
                </a:spcBef>
                <a:buFontTx/>
                <a:buNone/>
              </a:pPr>
              <a:t>17</a:t>
            </a:fld>
            <a:endParaRPr lang="en-US" altLang="en-US" sz="1200">
              <a:solidFill>
                <a:srgbClr val="000000"/>
              </a:solidFill>
            </a:endParaRPr>
          </a:p>
        </p:txBody>
      </p:sp>
      <p:sp>
        <p:nvSpPr>
          <p:cNvPr id="3" name="Rectangle 2">
            <a:extLst>
              <a:ext uri="{FF2B5EF4-FFF2-40B4-BE49-F238E27FC236}">
                <a16:creationId xmlns:a16="http://schemas.microsoft.com/office/drawing/2014/main" id="{A4E8F44F-8C3A-4331-A7FD-B9E6C1229532}"/>
              </a:ext>
            </a:extLst>
          </p:cNvPr>
          <p:cNvSpPr/>
          <p:nvPr/>
        </p:nvSpPr>
        <p:spPr>
          <a:xfrm>
            <a:off x="685800" y="914400"/>
            <a:ext cx="6172200" cy="3786188"/>
          </a:xfrm>
          <a:prstGeom prst="rect">
            <a:avLst/>
          </a:prstGeom>
        </p:spPr>
        <p:txBody>
          <a:bodyPr>
            <a:spAutoFit/>
          </a:bodyPr>
          <a:lstStyle/>
          <a:p>
            <a:pPr>
              <a:defRPr/>
            </a:pPr>
            <a:r>
              <a:rPr lang="en-US" sz="2400" b="1" dirty="0"/>
              <a:t>Extended Writing-Response: 7 points</a:t>
            </a:r>
          </a:p>
          <a:p>
            <a:pPr>
              <a:defRPr/>
            </a:pPr>
            <a:endParaRPr lang="en-US" dirty="0"/>
          </a:p>
          <a:p>
            <a:pPr>
              <a:defRPr/>
            </a:pPr>
            <a:r>
              <a:rPr lang="en-US" dirty="0"/>
              <a:t>In this section, you will read two student passages. You will write an informational essay detailing the similarities and differences in how the schools are described in each passage. Before you begin planning and writing, you will read two passages. As you read the passages, think about what details from the passages you might use in your informational essay. </a:t>
            </a:r>
          </a:p>
          <a:p>
            <a:pPr>
              <a:defRPr/>
            </a:pPr>
            <a:endParaRPr lang="en-US" dirty="0"/>
          </a:p>
          <a:p>
            <a:pPr>
              <a:defRPr/>
            </a:pPr>
            <a:r>
              <a:rPr lang="en-US" dirty="0"/>
              <a:t>These are the titles of the passages you will read: </a:t>
            </a:r>
          </a:p>
          <a:p>
            <a:pPr marL="342900" indent="-342900">
              <a:buFontTx/>
              <a:buAutoNum type="arabicPeriod"/>
              <a:defRPr/>
            </a:pPr>
            <a:r>
              <a:rPr lang="en-US" dirty="0"/>
              <a:t>The Center </a:t>
            </a:r>
          </a:p>
          <a:p>
            <a:pPr marL="342900" indent="-342900">
              <a:buFontTx/>
              <a:buAutoNum type="arabicPeriod"/>
              <a:defRPr/>
            </a:pPr>
            <a:r>
              <a:rPr lang="en-US" dirty="0"/>
              <a:t>2. School Pride Day</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051" y="0"/>
            <a:ext cx="7886700" cy="450761"/>
          </a:xfrm>
        </p:spPr>
        <p:txBody>
          <a:bodyPr>
            <a:normAutofit fontScale="90000"/>
          </a:bodyPr>
          <a:lstStyle/>
          <a:p>
            <a:r>
              <a:rPr lang="en-US" sz="3200" b="1" dirty="0" smtClean="0">
                <a:solidFill>
                  <a:srgbClr val="FF0000"/>
                </a:solidFill>
              </a:rPr>
              <a:t>GMAS: 4 Levels of Performance </a:t>
            </a:r>
            <a:endParaRPr lang="en-US" sz="3200" b="1" dirty="0">
              <a:solidFill>
                <a:srgbClr val="FF0000"/>
              </a:solidFill>
            </a:endParaRPr>
          </a:p>
        </p:txBody>
      </p:sp>
      <p:graphicFrame>
        <p:nvGraphicFramePr>
          <p:cNvPr id="7" name="Content Placeholder 6"/>
          <p:cNvGraphicFramePr>
            <a:graphicFrameLocks noGrp="1"/>
          </p:cNvGraphicFramePr>
          <p:nvPr>
            <p:ph idx="1"/>
            <p:extLst/>
          </p:nvPr>
        </p:nvGraphicFramePr>
        <p:xfrm>
          <a:off x="-16599" y="467029"/>
          <a:ext cx="9144000" cy="6390971"/>
        </p:xfrm>
        <a:graphic>
          <a:graphicData uri="http://schemas.openxmlformats.org/drawingml/2006/table">
            <a:tbl>
              <a:tblPr firstRow="1" bandRow="1">
                <a:tableStyleId>{5C22544A-7EE6-4342-B048-85BDC9FD1C3A}</a:tableStyleId>
              </a:tblPr>
              <a:tblGrid>
                <a:gridCol w="1832520">
                  <a:extLst>
                    <a:ext uri="{9D8B030D-6E8A-4147-A177-3AD203B41FA5}">
                      <a16:colId xmlns:a16="http://schemas.microsoft.com/office/drawing/2014/main" val="20000"/>
                    </a:ext>
                  </a:extLst>
                </a:gridCol>
                <a:gridCol w="7311480">
                  <a:extLst>
                    <a:ext uri="{9D8B030D-6E8A-4147-A177-3AD203B41FA5}">
                      <a16:colId xmlns:a16="http://schemas.microsoft.com/office/drawing/2014/main" val="20001"/>
                    </a:ext>
                  </a:extLst>
                </a:gridCol>
              </a:tblGrid>
              <a:tr h="375939">
                <a:tc>
                  <a:txBody>
                    <a:bodyPr/>
                    <a:lstStyle/>
                    <a:p>
                      <a:pPr algn="ctr"/>
                      <a:r>
                        <a:rPr lang="en-US" dirty="0" smtClean="0"/>
                        <a:t>Designation</a:t>
                      </a:r>
                      <a:r>
                        <a:rPr lang="en-US" baseline="0" dirty="0" smtClean="0"/>
                        <a:t> </a:t>
                      </a:r>
                      <a:endParaRPr lang="en-US" dirty="0"/>
                    </a:p>
                  </a:txBody>
                  <a:tcPr/>
                </a:tc>
                <a:tc>
                  <a:txBody>
                    <a:bodyPr/>
                    <a:lstStyle/>
                    <a:p>
                      <a:pPr algn="ctr"/>
                      <a:r>
                        <a:rPr lang="en-US" dirty="0" smtClean="0"/>
                        <a:t>Progression</a:t>
                      </a:r>
                      <a:r>
                        <a:rPr lang="en-US" baseline="0" dirty="0" smtClean="0"/>
                        <a:t> of Learning </a:t>
                      </a:r>
                      <a:endParaRPr lang="en-US" dirty="0"/>
                    </a:p>
                  </a:txBody>
                  <a:tcPr/>
                </a:tc>
                <a:extLst>
                  <a:ext uri="{0D108BD9-81ED-4DB2-BD59-A6C34878D82A}">
                    <a16:rowId xmlns:a16="http://schemas.microsoft.com/office/drawing/2014/main" val="10000"/>
                  </a:ext>
                </a:extLst>
              </a:tr>
              <a:tr h="1503758">
                <a:tc>
                  <a:txBody>
                    <a:bodyPr/>
                    <a:lstStyle/>
                    <a:p>
                      <a:pPr algn="ctr"/>
                      <a:endParaRPr lang="en-US" b="1" dirty="0" smtClean="0"/>
                    </a:p>
                    <a:p>
                      <a:pPr algn="ctr"/>
                      <a:r>
                        <a:rPr lang="en-US" b="1" dirty="0" smtClean="0"/>
                        <a:t>Beginning </a:t>
                      </a:r>
                      <a:endParaRPr lang="en-US" b="1" dirty="0"/>
                    </a:p>
                  </a:txBody>
                  <a:tcPr/>
                </a:tc>
                <a:tc>
                  <a:txBody>
                    <a:bodyPr/>
                    <a:lstStyle/>
                    <a:p>
                      <a:r>
                        <a:rPr lang="en-US" dirty="0" smtClean="0"/>
                        <a:t>Learners</a:t>
                      </a:r>
                      <a:r>
                        <a:rPr lang="en-US" baseline="0" dirty="0" smtClean="0"/>
                        <a:t> </a:t>
                      </a:r>
                      <a:r>
                        <a:rPr lang="en-US" b="1" baseline="0" dirty="0" smtClean="0">
                          <a:solidFill>
                            <a:srgbClr val="FF0000"/>
                          </a:solidFill>
                        </a:rPr>
                        <a:t>do not yet demonstrate proficiency </a:t>
                      </a:r>
                      <a:r>
                        <a:rPr lang="en-US" baseline="0" dirty="0" smtClean="0"/>
                        <a:t>in the knowledge and skills necessary at this grade level/course of learning, as specified in GA’s content standards. The students </a:t>
                      </a:r>
                      <a:r>
                        <a:rPr lang="en-US" b="1" baseline="0" dirty="0" smtClean="0">
                          <a:solidFill>
                            <a:srgbClr val="FF0000"/>
                          </a:solidFill>
                        </a:rPr>
                        <a:t>need substantial academic support </a:t>
                      </a:r>
                      <a:r>
                        <a:rPr lang="en-US" baseline="0" dirty="0" smtClean="0"/>
                        <a:t>to be prepared for the next grade level/course or to be on track for college and career readiness. </a:t>
                      </a:r>
                      <a:endParaRPr lang="en-US" dirty="0"/>
                    </a:p>
                  </a:txBody>
                  <a:tcPr/>
                </a:tc>
                <a:extLst>
                  <a:ext uri="{0D108BD9-81ED-4DB2-BD59-A6C34878D82A}">
                    <a16:rowId xmlns:a16="http://schemas.microsoft.com/office/drawing/2014/main" val="10001"/>
                  </a:ext>
                </a:extLst>
              </a:tr>
              <a:tr h="1503758">
                <a:tc>
                  <a:txBody>
                    <a:bodyPr/>
                    <a:lstStyle/>
                    <a:p>
                      <a:pPr algn="ctr"/>
                      <a:endParaRPr lang="en-US" b="1" dirty="0" smtClean="0"/>
                    </a:p>
                    <a:p>
                      <a:pPr algn="ctr"/>
                      <a:r>
                        <a:rPr lang="en-US" b="1" dirty="0" smtClean="0"/>
                        <a:t>Developing</a:t>
                      </a:r>
                      <a:r>
                        <a:rPr lang="en-US" b="1" baseline="0" dirty="0" smtClean="0"/>
                        <a:t> </a:t>
                      </a:r>
                      <a:endParaRPr lang="en-US" b="1" dirty="0"/>
                    </a:p>
                  </a:txBody>
                  <a:tcPr/>
                </a:tc>
                <a:tc>
                  <a:txBody>
                    <a:bodyPr/>
                    <a:lstStyle/>
                    <a:p>
                      <a:r>
                        <a:rPr lang="en-US" dirty="0" smtClean="0"/>
                        <a:t>Learners</a:t>
                      </a:r>
                      <a:r>
                        <a:rPr lang="en-US" baseline="0" dirty="0" smtClean="0"/>
                        <a:t> </a:t>
                      </a:r>
                      <a:r>
                        <a:rPr lang="en-US" b="1" baseline="0" dirty="0" smtClean="0">
                          <a:solidFill>
                            <a:srgbClr val="FF0000"/>
                          </a:solidFill>
                        </a:rPr>
                        <a:t>demonstrate partial proficiency</a:t>
                      </a:r>
                      <a:r>
                        <a:rPr lang="en-US" baseline="0" dirty="0" smtClean="0"/>
                        <a:t> in the knowledge and skills necessary at this grade level/course of learning, as specified by GA’s content standards. Students </a:t>
                      </a:r>
                      <a:r>
                        <a:rPr lang="en-US" b="1" baseline="0" dirty="0" smtClean="0">
                          <a:solidFill>
                            <a:srgbClr val="FF0000"/>
                          </a:solidFill>
                        </a:rPr>
                        <a:t>need additional academic support </a:t>
                      </a:r>
                      <a:r>
                        <a:rPr lang="en-US" baseline="0" dirty="0" smtClean="0"/>
                        <a:t>to ensure success in the next grade level/course and to be on track for college and career readiness. </a:t>
                      </a:r>
                      <a:endParaRPr lang="en-US" dirty="0"/>
                    </a:p>
                  </a:txBody>
                  <a:tcPr/>
                </a:tc>
                <a:extLst>
                  <a:ext uri="{0D108BD9-81ED-4DB2-BD59-A6C34878D82A}">
                    <a16:rowId xmlns:a16="http://schemas.microsoft.com/office/drawing/2014/main" val="10002"/>
                  </a:ext>
                </a:extLst>
              </a:tr>
              <a:tr h="1503758">
                <a:tc>
                  <a:txBody>
                    <a:bodyPr/>
                    <a:lstStyle/>
                    <a:p>
                      <a:pPr algn="ctr"/>
                      <a:endParaRPr lang="en-US" b="1" dirty="0" smtClean="0"/>
                    </a:p>
                    <a:p>
                      <a:pPr algn="ctr"/>
                      <a:r>
                        <a:rPr lang="en-US" b="1" dirty="0" smtClean="0"/>
                        <a:t>Proficient </a:t>
                      </a:r>
                      <a:endParaRPr lang="en-US" b="1" dirty="0"/>
                    </a:p>
                  </a:txBody>
                  <a:tcPr/>
                </a:tc>
                <a:tc>
                  <a:txBody>
                    <a:bodyPr/>
                    <a:lstStyle/>
                    <a:p>
                      <a:r>
                        <a:rPr lang="en-US" dirty="0" smtClean="0"/>
                        <a:t>Learners </a:t>
                      </a:r>
                      <a:r>
                        <a:rPr lang="en-US" b="1" dirty="0" smtClean="0">
                          <a:solidFill>
                            <a:srgbClr val="FF0000"/>
                          </a:solidFill>
                        </a:rPr>
                        <a:t>demonstrate</a:t>
                      </a:r>
                      <a:r>
                        <a:rPr lang="en-US" b="1" baseline="0" dirty="0" smtClean="0">
                          <a:solidFill>
                            <a:srgbClr val="FF0000"/>
                          </a:solidFill>
                        </a:rPr>
                        <a:t> proficiency </a:t>
                      </a:r>
                      <a:r>
                        <a:rPr lang="en-US" baseline="0" dirty="0" smtClean="0"/>
                        <a:t>in the knowledge skills necessary at this grade level/course of learning, as specified in GA’s content standards.  The students are prepared for the next </a:t>
                      </a:r>
                      <a:r>
                        <a:rPr lang="en-US" b="1" baseline="0" dirty="0" smtClean="0">
                          <a:solidFill>
                            <a:srgbClr val="FF0000"/>
                          </a:solidFill>
                        </a:rPr>
                        <a:t>grade</a:t>
                      </a:r>
                      <a:r>
                        <a:rPr lang="en-US" baseline="0" dirty="0" smtClean="0"/>
                        <a:t> </a:t>
                      </a:r>
                      <a:r>
                        <a:rPr lang="en-US" b="1" baseline="0" dirty="0" smtClean="0">
                          <a:solidFill>
                            <a:srgbClr val="FF0000"/>
                          </a:solidFill>
                        </a:rPr>
                        <a:t>level/course</a:t>
                      </a:r>
                      <a:r>
                        <a:rPr lang="en-US" baseline="0" dirty="0" smtClean="0"/>
                        <a:t> and are on track for college and career readiness. </a:t>
                      </a:r>
                      <a:endParaRPr lang="en-US" dirty="0"/>
                    </a:p>
                  </a:txBody>
                  <a:tcPr/>
                </a:tc>
                <a:extLst>
                  <a:ext uri="{0D108BD9-81ED-4DB2-BD59-A6C34878D82A}">
                    <a16:rowId xmlns:a16="http://schemas.microsoft.com/office/drawing/2014/main" val="10003"/>
                  </a:ext>
                </a:extLst>
              </a:tr>
              <a:tr h="1503758">
                <a:tc>
                  <a:txBody>
                    <a:bodyPr/>
                    <a:lstStyle/>
                    <a:p>
                      <a:pPr algn="ctr"/>
                      <a:endParaRPr lang="en-US" b="1" dirty="0" smtClean="0"/>
                    </a:p>
                    <a:p>
                      <a:pPr algn="ctr"/>
                      <a:r>
                        <a:rPr lang="en-US" b="1" dirty="0" smtClean="0"/>
                        <a:t>Distinguished</a:t>
                      </a:r>
                      <a:r>
                        <a:rPr lang="en-US" b="1" baseline="0" dirty="0" smtClean="0"/>
                        <a:t> </a:t>
                      </a:r>
                      <a:endParaRPr lang="en-US" b="1" dirty="0"/>
                    </a:p>
                  </a:txBody>
                  <a:tcPr/>
                </a:tc>
                <a:tc>
                  <a:txBody>
                    <a:bodyPr/>
                    <a:lstStyle/>
                    <a:p>
                      <a:r>
                        <a:rPr lang="en-US" dirty="0" smtClean="0"/>
                        <a:t>Learners</a:t>
                      </a:r>
                      <a:r>
                        <a:rPr lang="en-US" baseline="0" dirty="0" smtClean="0"/>
                        <a:t> </a:t>
                      </a:r>
                      <a:r>
                        <a:rPr lang="en-US" b="1" baseline="0" dirty="0" smtClean="0">
                          <a:solidFill>
                            <a:srgbClr val="FF0000"/>
                          </a:solidFill>
                        </a:rPr>
                        <a:t>demonstrate advanced proficiency </a:t>
                      </a:r>
                      <a:r>
                        <a:rPr lang="en-US" baseline="0" dirty="0" smtClean="0"/>
                        <a:t>in the knowledge and skills necessary at this grade level/course as specified by GA’s content standards. The students are </a:t>
                      </a:r>
                      <a:r>
                        <a:rPr lang="en-US" b="1" baseline="0" dirty="0" smtClean="0">
                          <a:solidFill>
                            <a:srgbClr val="FF0000"/>
                          </a:solidFill>
                        </a:rPr>
                        <a:t>well prepared for the next grade level/course </a:t>
                      </a:r>
                      <a:r>
                        <a:rPr lang="en-US" baseline="0" dirty="0" smtClean="0"/>
                        <a:t>and are well prepared for college and career readiness.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5292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783" y="719562"/>
            <a:ext cx="7425197" cy="5418875"/>
          </a:xfrm>
          <a:prstGeom prst="rect">
            <a:avLst/>
          </a:prstGeom>
        </p:spPr>
      </p:pic>
      <p:sp>
        <p:nvSpPr>
          <p:cNvPr id="3" name="TextBox 2"/>
          <p:cNvSpPr txBox="1"/>
          <p:nvPr/>
        </p:nvSpPr>
        <p:spPr>
          <a:xfrm>
            <a:off x="31671" y="1313645"/>
            <a:ext cx="1718803" cy="3416320"/>
          </a:xfrm>
          <a:prstGeom prst="rect">
            <a:avLst/>
          </a:prstGeom>
          <a:solidFill>
            <a:srgbClr val="FFC000"/>
          </a:solidFill>
        </p:spPr>
        <p:txBody>
          <a:bodyPr wrap="square" rtlCol="0">
            <a:spAutoFit/>
          </a:bodyPr>
          <a:lstStyle/>
          <a:p>
            <a:r>
              <a:rPr lang="en-US" dirty="0"/>
              <a:t>Page 1 of student score report contains:</a:t>
            </a:r>
          </a:p>
          <a:p>
            <a:endParaRPr lang="en-US" dirty="0"/>
          </a:p>
          <a:p>
            <a:r>
              <a:rPr lang="en-US" dirty="0" smtClean="0"/>
              <a:t>- Achievement </a:t>
            </a:r>
            <a:r>
              <a:rPr lang="en-US" dirty="0"/>
              <a:t>levels for each content area</a:t>
            </a:r>
          </a:p>
          <a:p>
            <a:endParaRPr lang="en-US" dirty="0"/>
          </a:p>
          <a:p>
            <a:r>
              <a:rPr lang="en-US" dirty="0"/>
              <a:t>-Scale score for each content area</a:t>
            </a:r>
          </a:p>
        </p:txBody>
      </p:sp>
      <p:sp>
        <p:nvSpPr>
          <p:cNvPr id="4" name="Right Arrow 3"/>
          <p:cNvSpPr/>
          <p:nvPr/>
        </p:nvSpPr>
        <p:spPr>
          <a:xfrm rot="2634804">
            <a:off x="1471613" y="3790728"/>
            <a:ext cx="1362075" cy="3143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5" name="Right Arrow 4"/>
          <p:cNvSpPr/>
          <p:nvPr/>
        </p:nvSpPr>
        <p:spPr>
          <a:xfrm rot="2634804">
            <a:off x="1319213" y="4807584"/>
            <a:ext cx="1362075" cy="3143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6" name="Rectangle 5"/>
          <p:cNvSpPr/>
          <p:nvPr/>
        </p:nvSpPr>
        <p:spPr>
          <a:xfrm>
            <a:off x="3886200" y="152400"/>
            <a:ext cx="5609765" cy="369332"/>
          </a:xfrm>
          <a:prstGeom prst="rect">
            <a:avLst/>
          </a:prstGeom>
        </p:spPr>
        <p:txBody>
          <a:bodyPr wrap="square">
            <a:spAutoFit/>
          </a:bodyPr>
          <a:lstStyle/>
          <a:p>
            <a:r>
              <a:rPr lang="en-US" altLang="en-US" dirty="0">
                <a:solidFill>
                  <a:srgbClr val="FF0000"/>
                </a:solidFill>
              </a:rPr>
              <a:t>Student Score Reports</a:t>
            </a:r>
            <a:endParaRPr lang="en-US" dirty="0"/>
          </a:p>
        </p:txBody>
      </p:sp>
      <p:sp>
        <p:nvSpPr>
          <p:cNvPr id="7" name="Slide Number Placeholder 5">
            <a:extLst>
              <a:ext uri="{FF2B5EF4-FFF2-40B4-BE49-F238E27FC236}">
                <a16:creationId xmlns:a16="http://schemas.microsoft.com/office/drawing/2014/main" id="{4F6A337E-4D2A-46DE-AA60-B56BA5E84E66}"/>
              </a:ext>
            </a:extLst>
          </p:cNvPr>
          <p:cNvSpPr txBox="1">
            <a:spLocks/>
          </p:cNvSpPr>
          <p:nvPr/>
        </p:nvSpPr>
        <p:spPr>
          <a:xfrm>
            <a:off x="-19050" y="5975300"/>
            <a:ext cx="4210050" cy="914399"/>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extLst>
      <p:ext uri="{BB962C8B-B14F-4D97-AF65-F5344CB8AC3E}">
        <p14:creationId xmlns:p14="http://schemas.microsoft.com/office/powerpoint/2010/main" val="143574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orange rectangle"/>
          <p:cNvSpPr/>
          <p:nvPr/>
        </p:nvSpPr>
        <p:spPr>
          <a:xfrm>
            <a:off x="0" y="2317667"/>
            <a:ext cx="914400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yellow rectangle"/>
          <p:cNvSpPr/>
          <p:nvPr/>
        </p:nvSpPr>
        <p:spPr>
          <a:xfrm>
            <a:off x="0" y="993314"/>
            <a:ext cx="914400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d rectangle"/>
          <p:cNvSpPr/>
          <p:nvPr/>
        </p:nvSpPr>
        <p:spPr>
          <a:xfrm>
            <a:off x="0" y="3515490"/>
            <a:ext cx="9144000" cy="731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blue rectangle"/>
          <p:cNvSpPr/>
          <p:nvPr/>
        </p:nvSpPr>
        <p:spPr>
          <a:xfrm>
            <a:off x="-32013" y="4611312"/>
            <a:ext cx="914400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your text goes here"/>
          <p:cNvSpPr txBox="1"/>
          <p:nvPr/>
        </p:nvSpPr>
        <p:spPr>
          <a:xfrm>
            <a:off x="1857713" y="224268"/>
            <a:ext cx="5421099"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800" b="1" dirty="0" smtClean="0">
                <a:solidFill>
                  <a:srgbClr val="FF0000"/>
                </a:solidFill>
              </a:rPr>
              <a:t>Purpose of the Georgia Milestones </a:t>
            </a:r>
            <a:endParaRPr lang="en-US" sz="1400" dirty="0">
              <a:solidFill>
                <a:srgbClr val="FF0000"/>
              </a:solidFill>
              <a:latin typeface="+mj-lt"/>
            </a:endParaRPr>
          </a:p>
        </p:txBody>
      </p:sp>
      <p:sp>
        <p:nvSpPr>
          <p:cNvPr id="151" name="writing"/>
          <p:cNvSpPr txBox="1"/>
          <p:nvPr/>
        </p:nvSpPr>
        <p:spPr>
          <a:xfrm>
            <a:off x="1857950" y="1001287"/>
            <a:ext cx="7385483" cy="707886"/>
          </a:xfrm>
          <a:prstGeom prst="rect">
            <a:avLst/>
          </a:prstGeom>
          <a:noFill/>
        </p:spPr>
        <p:txBody>
          <a:bodyPr wrap="none" rtlCol="0">
            <a:spAutoFit/>
          </a:bodyPr>
          <a:lstStyle/>
          <a:p>
            <a:r>
              <a:rPr lang="en-US" sz="2000" b="1" dirty="0" smtClean="0"/>
              <a:t>Provides information on how well students are mastering</a:t>
            </a:r>
          </a:p>
          <a:p>
            <a:r>
              <a:rPr lang="en-US" sz="2000" b="1" dirty="0" smtClean="0"/>
              <a:t> state standards  </a:t>
            </a:r>
            <a:endParaRPr lang="en-US" sz="2000" dirty="0"/>
          </a:p>
        </p:txBody>
      </p:sp>
      <p:sp>
        <p:nvSpPr>
          <p:cNvPr id="152" name="geography"/>
          <p:cNvSpPr txBox="1"/>
          <p:nvPr/>
        </p:nvSpPr>
        <p:spPr>
          <a:xfrm>
            <a:off x="1830752" y="2320312"/>
            <a:ext cx="7095276" cy="707886"/>
          </a:xfrm>
          <a:prstGeom prst="rect">
            <a:avLst/>
          </a:prstGeom>
          <a:noFill/>
        </p:spPr>
        <p:txBody>
          <a:bodyPr wrap="none" rtlCol="0">
            <a:spAutoFit/>
          </a:bodyPr>
          <a:lstStyle/>
          <a:p>
            <a:r>
              <a:rPr lang="en-US" sz="2000" b="1" dirty="0" smtClean="0"/>
              <a:t>Provide students information about their own learning </a:t>
            </a:r>
          </a:p>
          <a:p>
            <a:r>
              <a:rPr lang="en-US" sz="2000" b="1" dirty="0" smtClean="0"/>
              <a:t>and readiness</a:t>
            </a:r>
            <a:endParaRPr lang="en-US" sz="2000" dirty="0"/>
          </a:p>
        </p:txBody>
      </p:sp>
      <p:sp>
        <p:nvSpPr>
          <p:cNvPr id="153" name="history"/>
          <p:cNvSpPr txBox="1"/>
          <p:nvPr/>
        </p:nvSpPr>
        <p:spPr>
          <a:xfrm>
            <a:off x="1857950" y="3579538"/>
            <a:ext cx="6951070" cy="707886"/>
          </a:xfrm>
          <a:prstGeom prst="rect">
            <a:avLst/>
          </a:prstGeom>
          <a:noFill/>
        </p:spPr>
        <p:txBody>
          <a:bodyPr wrap="none" rtlCol="0">
            <a:spAutoFit/>
          </a:bodyPr>
          <a:lstStyle/>
          <a:p>
            <a:r>
              <a:rPr lang="en-US" sz="2000" b="1" dirty="0" smtClean="0"/>
              <a:t>Provide Parents information about their child’s learning</a:t>
            </a:r>
          </a:p>
          <a:p>
            <a:r>
              <a:rPr lang="en-US" sz="2000" b="1" dirty="0" smtClean="0"/>
              <a:t> and progress </a:t>
            </a:r>
            <a:endParaRPr lang="en-US" sz="2000" b="1" dirty="0"/>
          </a:p>
        </p:txBody>
      </p:sp>
      <p:sp>
        <p:nvSpPr>
          <p:cNvPr id="154" name="math"/>
          <p:cNvSpPr txBox="1"/>
          <p:nvPr/>
        </p:nvSpPr>
        <p:spPr>
          <a:xfrm>
            <a:off x="1789588" y="4663922"/>
            <a:ext cx="7343647" cy="707886"/>
          </a:xfrm>
          <a:prstGeom prst="rect">
            <a:avLst/>
          </a:prstGeom>
          <a:noFill/>
        </p:spPr>
        <p:txBody>
          <a:bodyPr wrap="square" rtlCol="0">
            <a:spAutoFit/>
          </a:bodyPr>
          <a:lstStyle/>
          <a:p>
            <a:r>
              <a:rPr lang="en-US" sz="2000" b="1" dirty="0" smtClean="0"/>
              <a:t>Provide information that will assist in  improving</a:t>
            </a:r>
          </a:p>
          <a:p>
            <a:r>
              <a:rPr lang="en-US" sz="2000" b="1" dirty="0" smtClean="0"/>
              <a:t> school effectiveness</a:t>
            </a:r>
            <a:endParaRPr lang="en-US" sz="2000" dirty="0"/>
          </a:p>
        </p:txBody>
      </p:sp>
      <p:grpSp>
        <p:nvGrpSpPr>
          <p:cNvPr id="164" name="globe"/>
          <p:cNvGrpSpPr/>
          <p:nvPr/>
        </p:nvGrpSpPr>
        <p:grpSpPr>
          <a:xfrm>
            <a:off x="587863" y="2041124"/>
            <a:ext cx="937104" cy="1245081"/>
            <a:chOff x="6924912" y="2286301"/>
            <a:chExt cx="937104" cy="1245081"/>
          </a:xfrm>
        </p:grpSpPr>
        <p:sp>
          <p:nvSpPr>
            <p:cNvPr id="165" name="Freeform 25"/>
            <p:cNvSpPr>
              <a:spLocks/>
            </p:cNvSpPr>
            <p:nvPr/>
          </p:nvSpPr>
          <p:spPr bwMode="auto">
            <a:xfrm>
              <a:off x="7331704" y="2304417"/>
              <a:ext cx="530312" cy="1058977"/>
            </a:xfrm>
            <a:custGeom>
              <a:avLst/>
              <a:gdLst>
                <a:gd name="T0" fmla="*/ 0 w 322"/>
                <a:gd name="T1" fmla="*/ 643 h 643"/>
                <a:gd name="T2" fmla="*/ 0 w 322"/>
                <a:gd name="T3" fmla="*/ 623 h 643"/>
                <a:gd name="T4" fmla="*/ 302 w 322"/>
                <a:gd name="T5" fmla="*/ 322 h 643"/>
                <a:gd name="T6" fmla="*/ 0 w 322"/>
                <a:gd name="T7" fmla="*/ 20 h 643"/>
                <a:gd name="T8" fmla="*/ 0 w 322"/>
                <a:gd name="T9" fmla="*/ 0 h 643"/>
                <a:gd name="T10" fmla="*/ 322 w 322"/>
                <a:gd name="T11" fmla="*/ 322 h 643"/>
                <a:gd name="T12" fmla="*/ 0 w 322"/>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322" h="643">
                  <a:moveTo>
                    <a:pt x="0" y="643"/>
                  </a:moveTo>
                  <a:cubicBezTo>
                    <a:pt x="0" y="623"/>
                    <a:pt x="0" y="623"/>
                    <a:pt x="0" y="623"/>
                  </a:cubicBezTo>
                  <a:cubicBezTo>
                    <a:pt x="167" y="623"/>
                    <a:pt x="302" y="488"/>
                    <a:pt x="302" y="322"/>
                  </a:cubicBezTo>
                  <a:cubicBezTo>
                    <a:pt x="302" y="155"/>
                    <a:pt x="167" y="20"/>
                    <a:pt x="0" y="20"/>
                  </a:cubicBezTo>
                  <a:cubicBezTo>
                    <a:pt x="0" y="0"/>
                    <a:pt x="0" y="0"/>
                    <a:pt x="0" y="0"/>
                  </a:cubicBezTo>
                  <a:cubicBezTo>
                    <a:pt x="178" y="0"/>
                    <a:pt x="322" y="144"/>
                    <a:pt x="322" y="322"/>
                  </a:cubicBezTo>
                  <a:cubicBezTo>
                    <a:pt x="322" y="499"/>
                    <a:pt x="178" y="643"/>
                    <a:pt x="0" y="64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26"/>
            <p:cNvSpPr>
              <a:spLocks noChangeArrowheads="1"/>
            </p:cNvSpPr>
            <p:nvPr/>
          </p:nvSpPr>
          <p:spPr bwMode="auto">
            <a:xfrm>
              <a:off x="7315235" y="2299477"/>
              <a:ext cx="32939" cy="141636"/>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Rectangle 27"/>
            <p:cNvSpPr>
              <a:spLocks noChangeArrowheads="1"/>
            </p:cNvSpPr>
            <p:nvPr/>
          </p:nvSpPr>
          <p:spPr bwMode="auto">
            <a:xfrm>
              <a:off x="7292178" y="3228346"/>
              <a:ext cx="79053" cy="23057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Oval 28"/>
            <p:cNvSpPr>
              <a:spLocks noChangeArrowheads="1"/>
            </p:cNvSpPr>
            <p:nvPr/>
          </p:nvSpPr>
          <p:spPr bwMode="auto">
            <a:xfrm>
              <a:off x="7297119" y="2286301"/>
              <a:ext cx="70818" cy="70818"/>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Rectangle 29"/>
            <p:cNvSpPr>
              <a:spLocks noChangeArrowheads="1"/>
            </p:cNvSpPr>
            <p:nvPr/>
          </p:nvSpPr>
          <p:spPr bwMode="auto">
            <a:xfrm>
              <a:off x="7162070" y="3407862"/>
              <a:ext cx="340915" cy="123520"/>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Oval 30"/>
            <p:cNvSpPr>
              <a:spLocks noChangeArrowheads="1"/>
            </p:cNvSpPr>
            <p:nvPr/>
          </p:nvSpPr>
          <p:spPr bwMode="auto">
            <a:xfrm>
              <a:off x="6941381" y="2441113"/>
              <a:ext cx="787234" cy="787234"/>
            </a:xfrm>
            <a:prstGeom prst="ellipse">
              <a:avLst/>
            </a:prstGeom>
            <a:gradFill flip="none" rotWithShape="1">
              <a:gsLst>
                <a:gs pos="45000">
                  <a:schemeClr val="accent1">
                    <a:lumMod val="20000"/>
                    <a:lumOff val="80000"/>
                  </a:schemeClr>
                </a:gs>
                <a:gs pos="85000">
                  <a:schemeClr val="accent1">
                    <a:lumMod val="50000"/>
                  </a:schemeClr>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31"/>
            <p:cNvSpPr>
              <a:spLocks noEditPoints="1"/>
            </p:cNvSpPr>
            <p:nvPr/>
          </p:nvSpPr>
          <p:spPr bwMode="auto">
            <a:xfrm>
              <a:off x="6924912" y="2424643"/>
              <a:ext cx="820172" cy="820172"/>
            </a:xfrm>
            <a:custGeom>
              <a:avLst/>
              <a:gdLst>
                <a:gd name="T0" fmla="*/ 249 w 498"/>
                <a:gd name="T1" fmla="*/ 498 h 498"/>
                <a:gd name="T2" fmla="*/ 0 w 498"/>
                <a:gd name="T3" fmla="*/ 249 h 498"/>
                <a:gd name="T4" fmla="*/ 249 w 498"/>
                <a:gd name="T5" fmla="*/ 0 h 498"/>
                <a:gd name="T6" fmla="*/ 498 w 498"/>
                <a:gd name="T7" fmla="*/ 249 h 498"/>
                <a:gd name="T8" fmla="*/ 249 w 498"/>
                <a:gd name="T9" fmla="*/ 498 h 498"/>
                <a:gd name="T10" fmla="*/ 249 w 498"/>
                <a:gd name="T11" fmla="*/ 20 h 498"/>
                <a:gd name="T12" fmla="*/ 20 w 498"/>
                <a:gd name="T13" fmla="*/ 249 h 498"/>
                <a:gd name="T14" fmla="*/ 249 w 498"/>
                <a:gd name="T15" fmla="*/ 478 h 498"/>
                <a:gd name="T16" fmla="*/ 478 w 498"/>
                <a:gd name="T17" fmla="*/ 249 h 498"/>
                <a:gd name="T18" fmla="*/ 249 w 498"/>
                <a:gd name="T19" fmla="*/ 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98">
                  <a:moveTo>
                    <a:pt x="249" y="498"/>
                  </a:moveTo>
                  <a:cubicBezTo>
                    <a:pt x="112" y="498"/>
                    <a:pt x="0" y="386"/>
                    <a:pt x="0" y="249"/>
                  </a:cubicBezTo>
                  <a:cubicBezTo>
                    <a:pt x="0" y="111"/>
                    <a:pt x="112" y="0"/>
                    <a:pt x="249" y="0"/>
                  </a:cubicBezTo>
                  <a:cubicBezTo>
                    <a:pt x="387" y="0"/>
                    <a:pt x="498" y="111"/>
                    <a:pt x="498" y="249"/>
                  </a:cubicBezTo>
                  <a:cubicBezTo>
                    <a:pt x="498" y="386"/>
                    <a:pt x="387" y="498"/>
                    <a:pt x="249" y="498"/>
                  </a:cubicBezTo>
                  <a:close/>
                  <a:moveTo>
                    <a:pt x="249" y="20"/>
                  </a:moveTo>
                  <a:cubicBezTo>
                    <a:pt x="123" y="20"/>
                    <a:pt x="20" y="122"/>
                    <a:pt x="20" y="249"/>
                  </a:cubicBezTo>
                  <a:cubicBezTo>
                    <a:pt x="20" y="375"/>
                    <a:pt x="123" y="478"/>
                    <a:pt x="249" y="478"/>
                  </a:cubicBezTo>
                  <a:cubicBezTo>
                    <a:pt x="376" y="478"/>
                    <a:pt x="478" y="375"/>
                    <a:pt x="478" y="249"/>
                  </a:cubicBezTo>
                  <a:cubicBezTo>
                    <a:pt x="478" y="122"/>
                    <a:pt x="376" y="20"/>
                    <a:pt x="249" y="2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32"/>
            <p:cNvSpPr>
              <a:spLocks/>
            </p:cNvSpPr>
            <p:nvPr/>
          </p:nvSpPr>
          <p:spPr bwMode="auto">
            <a:xfrm>
              <a:off x="6938087" y="2750736"/>
              <a:ext cx="793821" cy="209160"/>
            </a:xfrm>
            <a:custGeom>
              <a:avLst/>
              <a:gdLst>
                <a:gd name="T0" fmla="*/ 301 w 482"/>
                <a:gd name="T1" fmla="*/ 122 h 127"/>
                <a:gd name="T2" fmla="*/ 230 w 482"/>
                <a:gd name="T3" fmla="*/ 117 h 127"/>
                <a:gd name="T4" fmla="*/ 0 w 482"/>
                <a:gd name="T5" fmla="*/ 6 h 127"/>
                <a:gd name="T6" fmla="*/ 10 w 482"/>
                <a:gd name="T7" fmla="*/ 0 h 127"/>
                <a:gd name="T8" fmla="*/ 232 w 482"/>
                <a:gd name="T9" fmla="*/ 105 h 127"/>
                <a:gd name="T10" fmla="*/ 474 w 482"/>
                <a:gd name="T11" fmla="*/ 62 h 127"/>
                <a:gd name="T12" fmla="*/ 482 w 482"/>
                <a:gd name="T13" fmla="*/ 70 h 127"/>
                <a:gd name="T14" fmla="*/ 301 w 482"/>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127">
                  <a:moveTo>
                    <a:pt x="301" y="122"/>
                  </a:moveTo>
                  <a:cubicBezTo>
                    <a:pt x="280" y="122"/>
                    <a:pt x="256" y="120"/>
                    <a:pt x="230" y="117"/>
                  </a:cubicBezTo>
                  <a:cubicBezTo>
                    <a:pt x="55" y="94"/>
                    <a:pt x="2" y="10"/>
                    <a:pt x="0" y="6"/>
                  </a:cubicBezTo>
                  <a:cubicBezTo>
                    <a:pt x="10" y="0"/>
                    <a:pt x="10" y="0"/>
                    <a:pt x="10" y="0"/>
                  </a:cubicBezTo>
                  <a:cubicBezTo>
                    <a:pt x="10" y="1"/>
                    <a:pt x="63" y="82"/>
                    <a:pt x="232" y="105"/>
                  </a:cubicBezTo>
                  <a:cubicBezTo>
                    <a:pt x="401" y="127"/>
                    <a:pt x="473" y="62"/>
                    <a:pt x="474" y="62"/>
                  </a:cubicBezTo>
                  <a:cubicBezTo>
                    <a:pt x="482" y="70"/>
                    <a:pt x="482" y="70"/>
                    <a:pt x="482" y="70"/>
                  </a:cubicBezTo>
                  <a:cubicBezTo>
                    <a:pt x="480" y="73"/>
                    <a:pt x="426" y="122"/>
                    <a:pt x="301" y="122"/>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3" name="calculator"/>
          <p:cNvGrpSpPr/>
          <p:nvPr/>
        </p:nvGrpSpPr>
        <p:grpSpPr>
          <a:xfrm>
            <a:off x="737688" y="4477443"/>
            <a:ext cx="615239" cy="1085600"/>
            <a:chOff x="7978948" y="1999734"/>
            <a:chExt cx="524549" cy="925576"/>
          </a:xfrm>
        </p:grpSpPr>
        <p:sp>
          <p:nvSpPr>
            <p:cNvPr id="174" name="Freeform 33"/>
            <p:cNvSpPr>
              <a:spLocks/>
            </p:cNvSpPr>
            <p:nvPr/>
          </p:nvSpPr>
          <p:spPr bwMode="auto">
            <a:xfrm>
              <a:off x="7995418" y="2016203"/>
              <a:ext cx="491610" cy="892637"/>
            </a:xfrm>
            <a:custGeom>
              <a:avLst/>
              <a:gdLst>
                <a:gd name="T0" fmla="*/ 299 w 299"/>
                <a:gd name="T1" fmla="*/ 504 h 542"/>
                <a:gd name="T2" fmla="*/ 261 w 299"/>
                <a:gd name="T3" fmla="*/ 542 h 542"/>
                <a:gd name="T4" fmla="*/ 38 w 299"/>
                <a:gd name="T5" fmla="*/ 542 h 542"/>
                <a:gd name="T6" fmla="*/ 0 w 299"/>
                <a:gd name="T7" fmla="*/ 504 h 542"/>
                <a:gd name="T8" fmla="*/ 0 w 299"/>
                <a:gd name="T9" fmla="*/ 38 h 542"/>
                <a:gd name="T10" fmla="*/ 38 w 299"/>
                <a:gd name="T11" fmla="*/ 0 h 542"/>
                <a:gd name="T12" fmla="*/ 261 w 299"/>
                <a:gd name="T13" fmla="*/ 0 h 542"/>
                <a:gd name="T14" fmla="*/ 299 w 299"/>
                <a:gd name="T15" fmla="*/ 38 h 542"/>
                <a:gd name="T16" fmla="*/ 299 w 299"/>
                <a:gd name="T17" fmla="*/ 50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42">
                  <a:moveTo>
                    <a:pt x="299" y="504"/>
                  </a:moveTo>
                  <a:cubicBezTo>
                    <a:pt x="299" y="525"/>
                    <a:pt x="282" y="542"/>
                    <a:pt x="261" y="542"/>
                  </a:cubicBezTo>
                  <a:cubicBezTo>
                    <a:pt x="38" y="542"/>
                    <a:pt x="38" y="542"/>
                    <a:pt x="38" y="542"/>
                  </a:cubicBezTo>
                  <a:cubicBezTo>
                    <a:pt x="17" y="542"/>
                    <a:pt x="0" y="525"/>
                    <a:pt x="0" y="504"/>
                  </a:cubicBezTo>
                  <a:cubicBezTo>
                    <a:pt x="0" y="38"/>
                    <a:pt x="0" y="38"/>
                    <a:pt x="0" y="38"/>
                  </a:cubicBezTo>
                  <a:cubicBezTo>
                    <a:pt x="0" y="17"/>
                    <a:pt x="17" y="0"/>
                    <a:pt x="38" y="0"/>
                  </a:cubicBezTo>
                  <a:cubicBezTo>
                    <a:pt x="261" y="0"/>
                    <a:pt x="261" y="0"/>
                    <a:pt x="261" y="0"/>
                  </a:cubicBezTo>
                  <a:cubicBezTo>
                    <a:pt x="282" y="0"/>
                    <a:pt x="299" y="17"/>
                    <a:pt x="299" y="38"/>
                  </a:cubicBezTo>
                  <a:lnTo>
                    <a:pt x="299" y="504"/>
                  </a:lnTo>
                  <a:close/>
                </a:path>
              </a:pathLst>
            </a:custGeom>
            <a:gradFill>
              <a:gsLst>
                <a:gs pos="89000">
                  <a:schemeClr val="accent6">
                    <a:lumMod val="75000"/>
                  </a:schemeClr>
                </a:gs>
                <a:gs pos="0">
                  <a:schemeClr val="accent6">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37"/>
            <p:cNvSpPr>
              <a:spLocks noChangeArrowheads="1"/>
            </p:cNvSpPr>
            <p:nvPr/>
          </p:nvSpPr>
          <p:spPr bwMode="auto">
            <a:xfrm>
              <a:off x="8074471" y="2642038"/>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47"/>
            <p:cNvSpPr>
              <a:spLocks noChangeArrowheads="1"/>
            </p:cNvSpPr>
            <p:nvPr/>
          </p:nvSpPr>
          <p:spPr bwMode="auto">
            <a:xfrm>
              <a:off x="8074471" y="2528400"/>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Rectangle 53"/>
            <p:cNvSpPr>
              <a:spLocks noChangeArrowheads="1"/>
            </p:cNvSpPr>
            <p:nvPr/>
          </p:nvSpPr>
          <p:spPr bwMode="auto">
            <a:xfrm>
              <a:off x="8074471" y="2414762"/>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Rectangle 59"/>
            <p:cNvSpPr>
              <a:spLocks noChangeArrowheads="1"/>
            </p:cNvSpPr>
            <p:nvPr/>
          </p:nvSpPr>
          <p:spPr bwMode="auto">
            <a:xfrm>
              <a:off x="8074471" y="2301123"/>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34"/>
            <p:cNvSpPr>
              <a:spLocks noEditPoints="1"/>
            </p:cNvSpPr>
            <p:nvPr/>
          </p:nvSpPr>
          <p:spPr bwMode="auto">
            <a:xfrm>
              <a:off x="7978948" y="1999734"/>
              <a:ext cx="524549" cy="925576"/>
            </a:xfrm>
            <a:custGeom>
              <a:avLst/>
              <a:gdLst>
                <a:gd name="T0" fmla="*/ 271 w 319"/>
                <a:gd name="T1" fmla="*/ 562 h 562"/>
                <a:gd name="T2" fmla="*/ 48 w 319"/>
                <a:gd name="T3" fmla="*/ 562 h 562"/>
                <a:gd name="T4" fmla="*/ 0 w 319"/>
                <a:gd name="T5" fmla="*/ 514 h 562"/>
                <a:gd name="T6" fmla="*/ 0 w 319"/>
                <a:gd name="T7" fmla="*/ 48 h 562"/>
                <a:gd name="T8" fmla="*/ 48 w 319"/>
                <a:gd name="T9" fmla="*/ 0 h 562"/>
                <a:gd name="T10" fmla="*/ 271 w 319"/>
                <a:gd name="T11" fmla="*/ 0 h 562"/>
                <a:gd name="T12" fmla="*/ 319 w 319"/>
                <a:gd name="T13" fmla="*/ 48 h 562"/>
                <a:gd name="T14" fmla="*/ 319 w 319"/>
                <a:gd name="T15" fmla="*/ 514 h 562"/>
                <a:gd name="T16" fmla="*/ 271 w 319"/>
                <a:gd name="T17" fmla="*/ 562 h 562"/>
                <a:gd name="T18" fmla="*/ 48 w 319"/>
                <a:gd name="T19" fmla="*/ 20 h 562"/>
                <a:gd name="T20" fmla="*/ 20 w 319"/>
                <a:gd name="T21" fmla="*/ 48 h 562"/>
                <a:gd name="T22" fmla="*/ 20 w 319"/>
                <a:gd name="T23" fmla="*/ 514 h 562"/>
                <a:gd name="T24" fmla="*/ 48 w 319"/>
                <a:gd name="T25" fmla="*/ 542 h 562"/>
                <a:gd name="T26" fmla="*/ 271 w 319"/>
                <a:gd name="T27" fmla="*/ 542 h 562"/>
                <a:gd name="T28" fmla="*/ 299 w 319"/>
                <a:gd name="T29" fmla="*/ 514 h 562"/>
                <a:gd name="T30" fmla="*/ 299 w 319"/>
                <a:gd name="T31" fmla="*/ 48 h 562"/>
                <a:gd name="T32" fmla="*/ 271 w 319"/>
                <a:gd name="T33" fmla="*/ 20 h 562"/>
                <a:gd name="T34" fmla="*/ 48 w 319"/>
                <a:gd name="T35" fmla="*/ 2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9" h="562">
                  <a:moveTo>
                    <a:pt x="271" y="562"/>
                  </a:moveTo>
                  <a:cubicBezTo>
                    <a:pt x="48" y="562"/>
                    <a:pt x="48" y="562"/>
                    <a:pt x="48" y="562"/>
                  </a:cubicBezTo>
                  <a:cubicBezTo>
                    <a:pt x="21" y="562"/>
                    <a:pt x="0" y="540"/>
                    <a:pt x="0" y="514"/>
                  </a:cubicBezTo>
                  <a:cubicBezTo>
                    <a:pt x="0" y="48"/>
                    <a:pt x="0" y="48"/>
                    <a:pt x="0" y="48"/>
                  </a:cubicBezTo>
                  <a:cubicBezTo>
                    <a:pt x="0" y="21"/>
                    <a:pt x="21" y="0"/>
                    <a:pt x="48" y="0"/>
                  </a:cubicBezTo>
                  <a:cubicBezTo>
                    <a:pt x="271" y="0"/>
                    <a:pt x="271" y="0"/>
                    <a:pt x="271" y="0"/>
                  </a:cubicBezTo>
                  <a:cubicBezTo>
                    <a:pt x="298" y="0"/>
                    <a:pt x="319" y="21"/>
                    <a:pt x="319" y="48"/>
                  </a:cubicBezTo>
                  <a:cubicBezTo>
                    <a:pt x="319" y="514"/>
                    <a:pt x="319" y="514"/>
                    <a:pt x="319" y="514"/>
                  </a:cubicBezTo>
                  <a:cubicBezTo>
                    <a:pt x="319" y="540"/>
                    <a:pt x="298" y="562"/>
                    <a:pt x="271" y="562"/>
                  </a:cubicBezTo>
                  <a:close/>
                  <a:moveTo>
                    <a:pt x="48" y="20"/>
                  </a:moveTo>
                  <a:cubicBezTo>
                    <a:pt x="32" y="20"/>
                    <a:pt x="20" y="32"/>
                    <a:pt x="20" y="48"/>
                  </a:cubicBezTo>
                  <a:cubicBezTo>
                    <a:pt x="20" y="514"/>
                    <a:pt x="20" y="514"/>
                    <a:pt x="20" y="514"/>
                  </a:cubicBezTo>
                  <a:cubicBezTo>
                    <a:pt x="20" y="529"/>
                    <a:pt x="32" y="542"/>
                    <a:pt x="48" y="542"/>
                  </a:cubicBezTo>
                  <a:cubicBezTo>
                    <a:pt x="271" y="542"/>
                    <a:pt x="271" y="542"/>
                    <a:pt x="271" y="542"/>
                  </a:cubicBezTo>
                  <a:cubicBezTo>
                    <a:pt x="287" y="542"/>
                    <a:pt x="299" y="529"/>
                    <a:pt x="299" y="514"/>
                  </a:cubicBezTo>
                  <a:cubicBezTo>
                    <a:pt x="299" y="48"/>
                    <a:pt x="299" y="48"/>
                    <a:pt x="299" y="48"/>
                  </a:cubicBezTo>
                  <a:cubicBezTo>
                    <a:pt x="299" y="32"/>
                    <a:pt x="287" y="20"/>
                    <a:pt x="271" y="20"/>
                  </a:cubicBezTo>
                  <a:lnTo>
                    <a:pt x="48" y="2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35"/>
            <p:cNvSpPr>
              <a:spLocks/>
            </p:cNvSpPr>
            <p:nvPr/>
          </p:nvSpPr>
          <p:spPr bwMode="auto">
            <a:xfrm>
              <a:off x="8041532" y="2090315"/>
              <a:ext cx="399382" cy="139989"/>
            </a:xfrm>
            <a:custGeom>
              <a:avLst/>
              <a:gdLst>
                <a:gd name="T0" fmla="*/ 6 w 243"/>
                <a:gd name="T1" fmla="*/ 85 h 85"/>
                <a:gd name="T2" fmla="*/ 0 w 243"/>
                <a:gd name="T3" fmla="*/ 79 h 85"/>
                <a:gd name="T4" fmla="*/ 0 w 243"/>
                <a:gd name="T5" fmla="*/ 6 h 85"/>
                <a:gd name="T6" fmla="*/ 6 w 243"/>
                <a:gd name="T7" fmla="*/ 0 h 85"/>
                <a:gd name="T8" fmla="*/ 237 w 243"/>
                <a:gd name="T9" fmla="*/ 0 h 85"/>
                <a:gd name="T10" fmla="*/ 243 w 243"/>
                <a:gd name="T11" fmla="*/ 6 h 85"/>
                <a:gd name="T12" fmla="*/ 243 w 243"/>
                <a:gd name="T13" fmla="*/ 79 h 85"/>
                <a:gd name="T14" fmla="*/ 237 w 243"/>
                <a:gd name="T15" fmla="*/ 85 h 85"/>
                <a:gd name="T16" fmla="*/ 6 w 243"/>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85">
                  <a:moveTo>
                    <a:pt x="6" y="85"/>
                  </a:moveTo>
                  <a:cubicBezTo>
                    <a:pt x="2" y="85"/>
                    <a:pt x="0" y="83"/>
                    <a:pt x="0" y="79"/>
                  </a:cubicBezTo>
                  <a:cubicBezTo>
                    <a:pt x="0" y="6"/>
                    <a:pt x="0" y="6"/>
                    <a:pt x="0" y="6"/>
                  </a:cubicBezTo>
                  <a:cubicBezTo>
                    <a:pt x="0" y="2"/>
                    <a:pt x="2" y="0"/>
                    <a:pt x="6" y="0"/>
                  </a:cubicBezTo>
                  <a:cubicBezTo>
                    <a:pt x="237" y="0"/>
                    <a:pt x="237" y="0"/>
                    <a:pt x="237" y="0"/>
                  </a:cubicBezTo>
                  <a:cubicBezTo>
                    <a:pt x="240" y="0"/>
                    <a:pt x="243" y="2"/>
                    <a:pt x="243" y="6"/>
                  </a:cubicBezTo>
                  <a:cubicBezTo>
                    <a:pt x="243" y="79"/>
                    <a:pt x="243" y="79"/>
                    <a:pt x="243" y="79"/>
                  </a:cubicBezTo>
                  <a:cubicBezTo>
                    <a:pt x="243" y="83"/>
                    <a:pt x="240" y="85"/>
                    <a:pt x="237" y="85"/>
                  </a:cubicBezTo>
                  <a:lnTo>
                    <a:pt x="6" y="85"/>
                  </a:lnTo>
                  <a:close/>
                </a:path>
              </a:pathLst>
            </a:cu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36"/>
            <p:cNvSpPr>
              <a:spLocks noEditPoints="1"/>
            </p:cNvSpPr>
            <p:nvPr/>
          </p:nvSpPr>
          <p:spPr bwMode="auto">
            <a:xfrm>
              <a:off x="8031650" y="2080434"/>
              <a:ext cx="419145" cy="159752"/>
            </a:xfrm>
            <a:custGeom>
              <a:avLst/>
              <a:gdLst>
                <a:gd name="T0" fmla="*/ 243 w 255"/>
                <a:gd name="T1" fmla="*/ 12 h 97"/>
                <a:gd name="T2" fmla="*/ 243 w 255"/>
                <a:gd name="T3" fmla="*/ 85 h 97"/>
                <a:gd name="T4" fmla="*/ 12 w 255"/>
                <a:gd name="T5" fmla="*/ 85 h 97"/>
                <a:gd name="T6" fmla="*/ 12 w 255"/>
                <a:gd name="T7" fmla="*/ 12 h 97"/>
                <a:gd name="T8" fmla="*/ 243 w 255"/>
                <a:gd name="T9" fmla="*/ 12 h 97"/>
                <a:gd name="T10" fmla="*/ 243 w 255"/>
                <a:gd name="T11" fmla="*/ 0 h 97"/>
                <a:gd name="T12" fmla="*/ 12 w 255"/>
                <a:gd name="T13" fmla="*/ 0 h 97"/>
                <a:gd name="T14" fmla="*/ 0 w 255"/>
                <a:gd name="T15" fmla="*/ 12 h 97"/>
                <a:gd name="T16" fmla="*/ 0 w 255"/>
                <a:gd name="T17" fmla="*/ 85 h 97"/>
                <a:gd name="T18" fmla="*/ 12 w 255"/>
                <a:gd name="T19" fmla="*/ 97 h 97"/>
                <a:gd name="T20" fmla="*/ 243 w 255"/>
                <a:gd name="T21" fmla="*/ 97 h 97"/>
                <a:gd name="T22" fmla="*/ 255 w 255"/>
                <a:gd name="T23" fmla="*/ 85 h 97"/>
                <a:gd name="T24" fmla="*/ 255 w 255"/>
                <a:gd name="T25" fmla="*/ 12 h 97"/>
                <a:gd name="T26" fmla="*/ 243 w 255"/>
                <a:gd name="T2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97">
                  <a:moveTo>
                    <a:pt x="243" y="12"/>
                  </a:moveTo>
                  <a:cubicBezTo>
                    <a:pt x="243" y="85"/>
                    <a:pt x="243" y="85"/>
                    <a:pt x="243" y="85"/>
                  </a:cubicBezTo>
                  <a:cubicBezTo>
                    <a:pt x="12" y="85"/>
                    <a:pt x="12" y="85"/>
                    <a:pt x="12" y="85"/>
                  </a:cubicBezTo>
                  <a:cubicBezTo>
                    <a:pt x="12" y="12"/>
                    <a:pt x="12" y="12"/>
                    <a:pt x="12" y="12"/>
                  </a:cubicBezTo>
                  <a:cubicBezTo>
                    <a:pt x="243" y="12"/>
                    <a:pt x="243" y="12"/>
                    <a:pt x="243" y="12"/>
                  </a:cubicBezTo>
                  <a:moveTo>
                    <a:pt x="243" y="0"/>
                  </a:moveTo>
                  <a:cubicBezTo>
                    <a:pt x="12" y="0"/>
                    <a:pt x="12" y="0"/>
                    <a:pt x="12" y="0"/>
                  </a:cubicBezTo>
                  <a:cubicBezTo>
                    <a:pt x="5" y="0"/>
                    <a:pt x="0" y="5"/>
                    <a:pt x="0" y="12"/>
                  </a:cubicBezTo>
                  <a:cubicBezTo>
                    <a:pt x="0" y="85"/>
                    <a:pt x="0" y="85"/>
                    <a:pt x="0" y="85"/>
                  </a:cubicBezTo>
                  <a:cubicBezTo>
                    <a:pt x="0" y="92"/>
                    <a:pt x="5" y="97"/>
                    <a:pt x="12" y="97"/>
                  </a:cubicBezTo>
                  <a:cubicBezTo>
                    <a:pt x="243" y="97"/>
                    <a:pt x="243" y="97"/>
                    <a:pt x="243" y="97"/>
                  </a:cubicBezTo>
                  <a:cubicBezTo>
                    <a:pt x="250" y="97"/>
                    <a:pt x="255" y="92"/>
                    <a:pt x="255" y="85"/>
                  </a:cubicBezTo>
                  <a:cubicBezTo>
                    <a:pt x="255" y="12"/>
                    <a:pt x="255" y="12"/>
                    <a:pt x="255" y="12"/>
                  </a:cubicBezTo>
                  <a:cubicBezTo>
                    <a:pt x="255" y="5"/>
                    <a:pt x="250" y="0"/>
                    <a:pt x="243"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Rectangle 39"/>
            <p:cNvSpPr>
              <a:spLocks noChangeArrowheads="1"/>
            </p:cNvSpPr>
            <p:nvPr/>
          </p:nvSpPr>
          <p:spPr bwMode="auto">
            <a:xfrm>
              <a:off x="8074470" y="2755676"/>
              <a:ext cx="20998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40"/>
            <p:cNvSpPr>
              <a:spLocks noEditPoints="1"/>
            </p:cNvSpPr>
            <p:nvPr/>
          </p:nvSpPr>
          <p:spPr bwMode="auto">
            <a:xfrm>
              <a:off x="8064589" y="2745794"/>
              <a:ext cx="229747" cy="97169"/>
            </a:xfrm>
            <a:custGeom>
              <a:avLst/>
              <a:gdLst>
                <a:gd name="T0" fmla="*/ 134 w 140"/>
                <a:gd name="T1" fmla="*/ 59 h 59"/>
                <a:gd name="T2" fmla="*/ 6 w 140"/>
                <a:gd name="T3" fmla="*/ 59 h 59"/>
                <a:gd name="T4" fmla="*/ 0 w 140"/>
                <a:gd name="T5" fmla="*/ 53 h 59"/>
                <a:gd name="T6" fmla="*/ 0 w 140"/>
                <a:gd name="T7" fmla="*/ 6 h 59"/>
                <a:gd name="T8" fmla="*/ 6 w 140"/>
                <a:gd name="T9" fmla="*/ 0 h 59"/>
                <a:gd name="T10" fmla="*/ 134 w 140"/>
                <a:gd name="T11" fmla="*/ 0 h 59"/>
                <a:gd name="T12" fmla="*/ 140 w 140"/>
                <a:gd name="T13" fmla="*/ 6 h 59"/>
                <a:gd name="T14" fmla="*/ 140 w 140"/>
                <a:gd name="T15" fmla="*/ 53 h 59"/>
                <a:gd name="T16" fmla="*/ 134 w 140"/>
                <a:gd name="T17" fmla="*/ 59 h 59"/>
                <a:gd name="T18" fmla="*/ 12 w 140"/>
                <a:gd name="T19" fmla="*/ 47 h 59"/>
                <a:gd name="T20" fmla="*/ 128 w 140"/>
                <a:gd name="T21" fmla="*/ 47 h 59"/>
                <a:gd name="T22" fmla="*/ 128 w 140"/>
                <a:gd name="T23" fmla="*/ 12 h 59"/>
                <a:gd name="T24" fmla="*/ 12 w 140"/>
                <a:gd name="T25" fmla="*/ 12 h 59"/>
                <a:gd name="T26" fmla="*/ 12 w 140"/>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59">
                  <a:moveTo>
                    <a:pt x="134" y="59"/>
                  </a:moveTo>
                  <a:cubicBezTo>
                    <a:pt x="6" y="59"/>
                    <a:pt x="6" y="59"/>
                    <a:pt x="6" y="59"/>
                  </a:cubicBezTo>
                  <a:cubicBezTo>
                    <a:pt x="3" y="59"/>
                    <a:pt x="0" y="57"/>
                    <a:pt x="0" y="53"/>
                  </a:cubicBezTo>
                  <a:cubicBezTo>
                    <a:pt x="0" y="6"/>
                    <a:pt x="0" y="6"/>
                    <a:pt x="0" y="6"/>
                  </a:cubicBezTo>
                  <a:cubicBezTo>
                    <a:pt x="0" y="3"/>
                    <a:pt x="3" y="0"/>
                    <a:pt x="6" y="0"/>
                  </a:cubicBezTo>
                  <a:cubicBezTo>
                    <a:pt x="134" y="0"/>
                    <a:pt x="134" y="0"/>
                    <a:pt x="134" y="0"/>
                  </a:cubicBezTo>
                  <a:cubicBezTo>
                    <a:pt x="138" y="0"/>
                    <a:pt x="140" y="3"/>
                    <a:pt x="140" y="6"/>
                  </a:cubicBezTo>
                  <a:cubicBezTo>
                    <a:pt x="140" y="53"/>
                    <a:pt x="140" y="53"/>
                    <a:pt x="140" y="53"/>
                  </a:cubicBezTo>
                  <a:cubicBezTo>
                    <a:pt x="140" y="57"/>
                    <a:pt x="138" y="59"/>
                    <a:pt x="134" y="59"/>
                  </a:cubicBezTo>
                  <a:close/>
                  <a:moveTo>
                    <a:pt x="12" y="47"/>
                  </a:moveTo>
                  <a:cubicBezTo>
                    <a:pt x="128" y="47"/>
                    <a:pt x="128" y="47"/>
                    <a:pt x="128" y="47"/>
                  </a:cubicBezTo>
                  <a:cubicBezTo>
                    <a:pt x="128" y="12"/>
                    <a:pt x="128" y="12"/>
                    <a:pt x="128"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Rectangle 41"/>
            <p:cNvSpPr>
              <a:spLocks noChangeArrowheads="1"/>
            </p:cNvSpPr>
            <p:nvPr/>
          </p:nvSpPr>
          <p:spPr bwMode="auto">
            <a:xfrm>
              <a:off x="8197990" y="2642038"/>
              <a:ext cx="8646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42"/>
            <p:cNvSpPr>
              <a:spLocks noEditPoints="1"/>
            </p:cNvSpPr>
            <p:nvPr/>
          </p:nvSpPr>
          <p:spPr bwMode="auto">
            <a:xfrm>
              <a:off x="8188109" y="2632156"/>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Rectangle 43"/>
            <p:cNvSpPr>
              <a:spLocks noChangeArrowheads="1"/>
            </p:cNvSpPr>
            <p:nvPr/>
          </p:nvSpPr>
          <p:spPr bwMode="auto">
            <a:xfrm>
              <a:off x="8319040" y="2642038"/>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44"/>
            <p:cNvSpPr>
              <a:spLocks noEditPoints="1"/>
            </p:cNvSpPr>
            <p:nvPr/>
          </p:nvSpPr>
          <p:spPr bwMode="auto">
            <a:xfrm>
              <a:off x="8309158" y="2632156"/>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Rectangle 45"/>
            <p:cNvSpPr>
              <a:spLocks noChangeArrowheads="1"/>
            </p:cNvSpPr>
            <p:nvPr/>
          </p:nvSpPr>
          <p:spPr bwMode="auto">
            <a:xfrm>
              <a:off x="8319040" y="2755676"/>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46"/>
            <p:cNvSpPr>
              <a:spLocks noEditPoints="1"/>
            </p:cNvSpPr>
            <p:nvPr/>
          </p:nvSpPr>
          <p:spPr bwMode="auto">
            <a:xfrm>
              <a:off x="8309158" y="2745794"/>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Rectangle 49"/>
            <p:cNvSpPr>
              <a:spLocks noChangeArrowheads="1"/>
            </p:cNvSpPr>
            <p:nvPr/>
          </p:nvSpPr>
          <p:spPr bwMode="auto">
            <a:xfrm>
              <a:off x="8197990" y="2528399"/>
              <a:ext cx="8646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50"/>
            <p:cNvSpPr>
              <a:spLocks noEditPoints="1"/>
            </p:cNvSpPr>
            <p:nvPr/>
          </p:nvSpPr>
          <p:spPr bwMode="auto">
            <a:xfrm>
              <a:off x="8188109" y="2518518"/>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Rectangle 51"/>
            <p:cNvSpPr>
              <a:spLocks noChangeArrowheads="1"/>
            </p:cNvSpPr>
            <p:nvPr/>
          </p:nvSpPr>
          <p:spPr bwMode="auto">
            <a:xfrm>
              <a:off x="8319040" y="2528399"/>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52"/>
            <p:cNvSpPr>
              <a:spLocks noEditPoints="1"/>
            </p:cNvSpPr>
            <p:nvPr/>
          </p:nvSpPr>
          <p:spPr bwMode="auto">
            <a:xfrm>
              <a:off x="8309158" y="2518518"/>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Rectangle 55"/>
            <p:cNvSpPr>
              <a:spLocks noChangeArrowheads="1"/>
            </p:cNvSpPr>
            <p:nvPr/>
          </p:nvSpPr>
          <p:spPr bwMode="auto">
            <a:xfrm>
              <a:off x="8197990" y="2414761"/>
              <a:ext cx="86464" cy="774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56"/>
            <p:cNvSpPr>
              <a:spLocks noEditPoints="1"/>
            </p:cNvSpPr>
            <p:nvPr/>
          </p:nvSpPr>
          <p:spPr bwMode="auto">
            <a:xfrm>
              <a:off x="8188109" y="2404879"/>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Rectangle 57"/>
            <p:cNvSpPr>
              <a:spLocks noChangeArrowheads="1"/>
            </p:cNvSpPr>
            <p:nvPr/>
          </p:nvSpPr>
          <p:spPr bwMode="auto">
            <a:xfrm>
              <a:off x="8319040" y="2414761"/>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58"/>
            <p:cNvSpPr>
              <a:spLocks noEditPoints="1"/>
            </p:cNvSpPr>
            <p:nvPr/>
          </p:nvSpPr>
          <p:spPr bwMode="auto">
            <a:xfrm>
              <a:off x="8309158" y="2404879"/>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Rectangle 61"/>
            <p:cNvSpPr>
              <a:spLocks noChangeArrowheads="1"/>
            </p:cNvSpPr>
            <p:nvPr/>
          </p:nvSpPr>
          <p:spPr bwMode="auto">
            <a:xfrm>
              <a:off x="8197990" y="2301123"/>
              <a:ext cx="8646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62"/>
            <p:cNvSpPr>
              <a:spLocks noEditPoints="1"/>
            </p:cNvSpPr>
            <p:nvPr/>
          </p:nvSpPr>
          <p:spPr bwMode="auto">
            <a:xfrm>
              <a:off x="8188109" y="2291241"/>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63"/>
            <p:cNvSpPr>
              <a:spLocks noChangeArrowheads="1"/>
            </p:cNvSpPr>
            <p:nvPr/>
          </p:nvSpPr>
          <p:spPr bwMode="auto">
            <a:xfrm>
              <a:off x="8319040" y="2301123"/>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64"/>
            <p:cNvSpPr>
              <a:spLocks noEditPoints="1"/>
            </p:cNvSpPr>
            <p:nvPr/>
          </p:nvSpPr>
          <p:spPr bwMode="auto">
            <a:xfrm>
              <a:off x="8309158" y="2291241"/>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6"/>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2"/>
            <p:cNvSpPr>
              <a:spLocks noEditPoints="1"/>
            </p:cNvSpPr>
            <p:nvPr/>
          </p:nvSpPr>
          <p:spPr bwMode="auto">
            <a:xfrm>
              <a:off x="8066236" y="2632156"/>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0"/>
            <p:cNvSpPr>
              <a:spLocks noEditPoints="1"/>
            </p:cNvSpPr>
            <p:nvPr/>
          </p:nvSpPr>
          <p:spPr bwMode="auto">
            <a:xfrm>
              <a:off x="8066236" y="2523281"/>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56"/>
            <p:cNvSpPr>
              <a:spLocks noEditPoints="1"/>
            </p:cNvSpPr>
            <p:nvPr/>
          </p:nvSpPr>
          <p:spPr bwMode="auto">
            <a:xfrm>
              <a:off x="8066236" y="2404879"/>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62"/>
            <p:cNvSpPr>
              <a:spLocks noEditPoints="1"/>
            </p:cNvSpPr>
            <p:nvPr/>
          </p:nvSpPr>
          <p:spPr bwMode="auto">
            <a:xfrm>
              <a:off x="8066236" y="2291241"/>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 name="notebook"/>
          <p:cNvGrpSpPr/>
          <p:nvPr/>
        </p:nvGrpSpPr>
        <p:grpSpPr>
          <a:xfrm>
            <a:off x="599477" y="796279"/>
            <a:ext cx="925490" cy="1099625"/>
            <a:chOff x="7173913" y="2085975"/>
            <a:chExt cx="1822450" cy="2165350"/>
          </a:xfrm>
        </p:grpSpPr>
        <p:sp>
          <p:nvSpPr>
            <p:cNvPr id="217" name="Freeform 68"/>
            <p:cNvSpPr>
              <a:spLocks/>
            </p:cNvSpPr>
            <p:nvPr/>
          </p:nvSpPr>
          <p:spPr bwMode="auto">
            <a:xfrm>
              <a:off x="7326313" y="2117725"/>
              <a:ext cx="1638300" cy="2101850"/>
            </a:xfrm>
            <a:custGeom>
              <a:avLst/>
              <a:gdLst>
                <a:gd name="T0" fmla="*/ 37 w 516"/>
                <a:gd name="T1" fmla="*/ 662 h 662"/>
                <a:gd name="T2" fmla="*/ 0 w 516"/>
                <a:gd name="T3" fmla="*/ 625 h 662"/>
                <a:gd name="T4" fmla="*/ 0 w 516"/>
                <a:gd name="T5" fmla="*/ 36 h 662"/>
                <a:gd name="T6" fmla="*/ 37 w 516"/>
                <a:gd name="T7" fmla="*/ 0 h 662"/>
                <a:gd name="T8" fmla="*/ 480 w 516"/>
                <a:gd name="T9" fmla="*/ 0 h 662"/>
                <a:gd name="T10" fmla="*/ 516 w 516"/>
                <a:gd name="T11" fmla="*/ 36 h 662"/>
                <a:gd name="T12" fmla="*/ 516 w 516"/>
                <a:gd name="T13" fmla="*/ 625 h 662"/>
                <a:gd name="T14" fmla="*/ 480 w 516"/>
                <a:gd name="T15" fmla="*/ 662 h 662"/>
                <a:gd name="T16" fmla="*/ 37 w 516"/>
                <a:gd name="T17"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662">
                  <a:moveTo>
                    <a:pt x="37" y="662"/>
                  </a:moveTo>
                  <a:cubicBezTo>
                    <a:pt x="17" y="662"/>
                    <a:pt x="0" y="645"/>
                    <a:pt x="0" y="625"/>
                  </a:cubicBezTo>
                  <a:cubicBezTo>
                    <a:pt x="0" y="36"/>
                    <a:pt x="0" y="36"/>
                    <a:pt x="0" y="36"/>
                  </a:cubicBezTo>
                  <a:cubicBezTo>
                    <a:pt x="0" y="16"/>
                    <a:pt x="17" y="0"/>
                    <a:pt x="37" y="0"/>
                  </a:cubicBezTo>
                  <a:cubicBezTo>
                    <a:pt x="480" y="0"/>
                    <a:pt x="480" y="0"/>
                    <a:pt x="480" y="0"/>
                  </a:cubicBezTo>
                  <a:cubicBezTo>
                    <a:pt x="500" y="0"/>
                    <a:pt x="516" y="16"/>
                    <a:pt x="516" y="36"/>
                  </a:cubicBezTo>
                  <a:cubicBezTo>
                    <a:pt x="516" y="625"/>
                    <a:pt x="516" y="625"/>
                    <a:pt x="516" y="625"/>
                  </a:cubicBezTo>
                  <a:cubicBezTo>
                    <a:pt x="516" y="645"/>
                    <a:pt x="500" y="662"/>
                    <a:pt x="480" y="662"/>
                  </a:cubicBezTo>
                  <a:lnTo>
                    <a:pt x="37" y="662"/>
                  </a:lnTo>
                  <a:close/>
                </a:path>
              </a:pathLst>
            </a:custGeom>
            <a:gradFill>
              <a:gsLst>
                <a:gs pos="0">
                  <a:schemeClr val="accent5">
                    <a:lumMod val="50000"/>
                  </a:schemeClr>
                </a:gs>
                <a:gs pos="100000">
                  <a:schemeClr val="accent5"/>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69"/>
            <p:cNvSpPr>
              <a:spLocks noEditPoints="1"/>
            </p:cNvSpPr>
            <p:nvPr/>
          </p:nvSpPr>
          <p:spPr bwMode="auto">
            <a:xfrm>
              <a:off x="7294563" y="2085975"/>
              <a:ext cx="1701800" cy="2165350"/>
            </a:xfrm>
            <a:custGeom>
              <a:avLst/>
              <a:gdLst>
                <a:gd name="T0" fmla="*/ 490 w 536"/>
                <a:gd name="T1" fmla="*/ 20 h 682"/>
                <a:gd name="T2" fmla="*/ 516 w 536"/>
                <a:gd name="T3" fmla="*/ 46 h 682"/>
                <a:gd name="T4" fmla="*/ 516 w 536"/>
                <a:gd name="T5" fmla="*/ 635 h 682"/>
                <a:gd name="T6" fmla="*/ 490 w 536"/>
                <a:gd name="T7" fmla="*/ 662 h 682"/>
                <a:gd name="T8" fmla="*/ 47 w 536"/>
                <a:gd name="T9" fmla="*/ 662 h 682"/>
                <a:gd name="T10" fmla="*/ 20 w 536"/>
                <a:gd name="T11" fmla="*/ 635 h 682"/>
                <a:gd name="T12" fmla="*/ 20 w 536"/>
                <a:gd name="T13" fmla="*/ 46 h 682"/>
                <a:gd name="T14" fmla="*/ 47 w 536"/>
                <a:gd name="T15" fmla="*/ 20 h 682"/>
                <a:gd name="T16" fmla="*/ 490 w 536"/>
                <a:gd name="T17" fmla="*/ 20 h 682"/>
                <a:gd name="T18" fmla="*/ 490 w 536"/>
                <a:gd name="T19" fmla="*/ 0 h 682"/>
                <a:gd name="T20" fmla="*/ 47 w 536"/>
                <a:gd name="T21" fmla="*/ 0 h 682"/>
                <a:gd name="T22" fmla="*/ 0 w 536"/>
                <a:gd name="T23" fmla="*/ 46 h 682"/>
                <a:gd name="T24" fmla="*/ 0 w 536"/>
                <a:gd name="T25" fmla="*/ 635 h 682"/>
                <a:gd name="T26" fmla="*/ 47 w 536"/>
                <a:gd name="T27" fmla="*/ 682 h 682"/>
                <a:gd name="T28" fmla="*/ 490 w 536"/>
                <a:gd name="T29" fmla="*/ 682 h 682"/>
                <a:gd name="T30" fmla="*/ 536 w 536"/>
                <a:gd name="T31" fmla="*/ 635 h 682"/>
                <a:gd name="T32" fmla="*/ 536 w 536"/>
                <a:gd name="T33" fmla="*/ 46 h 682"/>
                <a:gd name="T34" fmla="*/ 490 w 536"/>
                <a:gd name="T35"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682">
                  <a:moveTo>
                    <a:pt x="490" y="20"/>
                  </a:moveTo>
                  <a:cubicBezTo>
                    <a:pt x="504" y="20"/>
                    <a:pt x="516" y="32"/>
                    <a:pt x="516" y="46"/>
                  </a:cubicBezTo>
                  <a:cubicBezTo>
                    <a:pt x="516" y="635"/>
                    <a:pt x="516" y="635"/>
                    <a:pt x="516" y="635"/>
                  </a:cubicBezTo>
                  <a:cubicBezTo>
                    <a:pt x="516" y="650"/>
                    <a:pt x="504" y="662"/>
                    <a:pt x="490" y="662"/>
                  </a:cubicBezTo>
                  <a:cubicBezTo>
                    <a:pt x="47" y="662"/>
                    <a:pt x="47" y="662"/>
                    <a:pt x="47" y="662"/>
                  </a:cubicBezTo>
                  <a:cubicBezTo>
                    <a:pt x="32" y="662"/>
                    <a:pt x="20" y="650"/>
                    <a:pt x="20" y="635"/>
                  </a:cubicBezTo>
                  <a:cubicBezTo>
                    <a:pt x="20" y="46"/>
                    <a:pt x="20" y="46"/>
                    <a:pt x="20" y="46"/>
                  </a:cubicBezTo>
                  <a:cubicBezTo>
                    <a:pt x="20" y="32"/>
                    <a:pt x="32" y="20"/>
                    <a:pt x="47" y="20"/>
                  </a:cubicBezTo>
                  <a:cubicBezTo>
                    <a:pt x="490" y="20"/>
                    <a:pt x="490" y="20"/>
                    <a:pt x="490" y="20"/>
                  </a:cubicBezTo>
                  <a:moveTo>
                    <a:pt x="490" y="0"/>
                  </a:moveTo>
                  <a:cubicBezTo>
                    <a:pt x="47" y="0"/>
                    <a:pt x="47" y="0"/>
                    <a:pt x="47" y="0"/>
                  </a:cubicBezTo>
                  <a:cubicBezTo>
                    <a:pt x="21" y="0"/>
                    <a:pt x="0" y="21"/>
                    <a:pt x="0" y="46"/>
                  </a:cubicBezTo>
                  <a:cubicBezTo>
                    <a:pt x="0" y="635"/>
                    <a:pt x="0" y="635"/>
                    <a:pt x="0" y="635"/>
                  </a:cubicBezTo>
                  <a:cubicBezTo>
                    <a:pt x="0" y="661"/>
                    <a:pt x="21" y="682"/>
                    <a:pt x="47" y="682"/>
                  </a:cubicBezTo>
                  <a:cubicBezTo>
                    <a:pt x="490" y="682"/>
                    <a:pt x="490" y="682"/>
                    <a:pt x="490" y="682"/>
                  </a:cubicBezTo>
                  <a:cubicBezTo>
                    <a:pt x="515" y="682"/>
                    <a:pt x="536" y="661"/>
                    <a:pt x="536" y="635"/>
                  </a:cubicBezTo>
                  <a:cubicBezTo>
                    <a:pt x="536" y="46"/>
                    <a:pt x="536" y="46"/>
                    <a:pt x="536" y="46"/>
                  </a:cubicBezTo>
                  <a:cubicBezTo>
                    <a:pt x="536" y="21"/>
                    <a:pt x="515" y="0"/>
                    <a:pt x="490" y="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70"/>
            <p:cNvSpPr>
              <a:spLocks noEditPoints="1"/>
            </p:cNvSpPr>
            <p:nvPr/>
          </p:nvSpPr>
          <p:spPr bwMode="auto">
            <a:xfrm>
              <a:off x="7748588" y="2520950"/>
              <a:ext cx="793750" cy="438150"/>
            </a:xfrm>
            <a:custGeom>
              <a:avLst/>
              <a:gdLst>
                <a:gd name="T0" fmla="*/ 231 w 250"/>
                <a:gd name="T1" fmla="*/ 138 h 138"/>
                <a:gd name="T2" fmla="*/ 20 w 250"/>
                <a:gd name="T3" fmla="*/ 138 h 138"/>
                <a:gd name="T4" fmla="*/ 0 w 250"/>
                <a:gd name="T5" fmla="*/ 118 h 138"/>
                <a:gd name="T6" fmla="*/ 0 w 250"/>
                <a:gd name="T7" fmla="*/ 20 h 138"/>
                <a:gd name="T8" fmla="*/ 20 w 250"/>
                <a:gd name="T9" fmla="*/ 0 h 138"/>
                <a:gd name="T10" fmla="*/ 231 w 250"/>
                <a:gd name="T11" fmla="*/ 0 h 138"/>
                <a:gd name="T12" fmla="*/ 250 w 250"/>
                <a:gd name="T13" fmla="*/ 20 h 138"/>
                <a:gd name="T14" fmla="*/ 250 w 250"/>
                <a:gd name="T15" fmla="*/ 118 h 138"/>
                <a:gd name="T16" fmla="*/ 231 w 250"/>
                <a:gd name="T17" fmla="*/ 138 h 138"/>
                <a:gd name="T18" fmla="*/ 20 w 250"/>
                <a:gd name="T19" fmla="*/ 12 h 138"/>
                <a:gd name="T20" fmla="*/ 12 w 250"/>
                <a:gd name="T21" fmla="*/ 20 h 138"/>
                <a:gd name="T22" fmla="*/ 12 w 250"/>
                <a:gd name="T23" fmla="*/ 118 h 138"/>
                <a:gd name="T24" fmla="*/ 20 w 250"/>
                <a:gd name="T25" fmla="*/ 126 h 138"/>
                <a:gd name="T26" fmla="*/ 231 w 250"/>
                <a:gd name="T27" fmla="*/ 126 h 138"/>
                <a:gd name="T28" fmla="*/ 238 w 250"/>
                <a:gd name="T29" fmla="*/ 118 h 138"/>
                <a:gd name="T30" fmla="*/ 238 w 250"/>
                <a:gd name="T31" fmla="*/ 20 h 138"/>
                <a:gd name="T32" fmla="*/ 231 w 250"/>
                <a:gd name="T33" fmla="*/ 12 h 138"/>
                <a:gd name="T34" fmla="*/ 20 w 250"/>
                <a:gd name="T35"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138">
                  <a:moveTo>
                    <a:pt x="231" y="138"/>
                  </a:moveTo>
                  <a:cubicBezTo>
                    <a:pt x="20" y="138"/>
                    <a:pt x="20" y="138"/>
                    <a:pt x="20" y="138"/>
                  </a:cubicBezTo>
                  <a:cubicBezTo>
                    <a:pt x="9" y="138"/>
                    <a:pt x="0" y="129"/>
                    <a:pt x="0" y="118"/>
                  </a:cubicBezTo>
                  <a:cubicBezTo>
                    <a:pt x="0" y="20"/>
                    <a:pt x="0" y="20"/>
                    <a:pt x="0" y="20"/>
                  </a:cubicBezTo>
                  <a:cubicBezTo>
                    <a:pt x="0" y="9"/>
                    <a:pt x="9" y="0"/>
                    <a:pt x="20" y="0"/>
                  </a:cubicBezTo>
                  <a:cubicBezTo>
                    <a:pt x="231" y="0"/>
                    <a:pt x="231" y="0"/>
                    <a:pt x="231" y="0"/>
                  </a:cubicBezTo>
                  <a:cubicBezTo>
                    <a:pt x="241" y="0"/>
                    <a:pt x="250" y="9"/>
                    <a:pt x="250" y="20"/>
                  </a:cubicBezTo>
                  <a:cubicBezTo>
                    <a:pt x="250" y="118"/>
                    <a:pt x="250" y="118"/>
                    <a:pt x="250" y="118"/>
                  </a:cubicBezTo>
                  <a:cubicBezTo>
                    <a:pt x="250" y="129"/>
                    <a:pt x="241" y="138"/>
                    <a:pt x="231" y="138"/>
                  </a:cubicBezTo>
                  <a:close/>
                  <a:moveTo>
                    <a:pt x="20" y="12"/>
                  </a:moveTo>
                  <a:cubicBezTo>
                    <a:pt x="16" y="12"/>
                    <a:pt x="12" y="15"/>
                    <a:pt x="12" y="20"/>
                  </a:cubicBezTo>
                  <a:cubicBezTo>
                    <a:pt x="12" y="118"/>
                    <a:pt x="12" y="118"/>
                    <a:pt x="12" y="118"/>
                  </a:cubicBezTo>
                  <a:cubicBezTo>
                    <a:pt x="12" y="122"/>
                    <a:pt x="16" y="126"/>
                    <a:pt x="20" y="126"/>
                  </a:cubicBezTo>
                  <a:cubicBezTo>
                    <a:pt x="231" y="126"/>
                    <a:pt x="231" y="126"/>
                    <a:pt x="231" y="126"/>
                  </a:cubicBezTo>
                  <a:cubicBezTo>
                    <a:pt x="235" y="126"/>
                    <a:pt x="238" y="122"/>
                    <a:pt x="238" y="118"/>
                  </a:cubicBezTo>
                  <a:cubicBezTo>
                    <a:pt x="238" y="20"/>
                    <a:pt x="238" y="20"/>
                    <a:pt x="238" y="20"/>
                  </a:cubicBezTo>
                  <a:cubicBezTo>
                    <a:pt x="238" y="15"/>
                    <a:pt x="235" y="12"/>
                    <a:pt x="231" y="12"/>
                  </a:cubicBezTo>
                  <a:lnTo>
                    <a:pt x="20" y="12"/>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71"/>
            <p:cNvSpPr>
              <a:spLocks/>
            </p:cNvSpPr>
            <p:nvPr/>
          </p:nvSpPr>
          <p:spPr bwMode="auto">
            <a:xfrm>
              <a:off x="7173913" y="222885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72"/>
            <p:cNvSpPr>
              <a:spLocks/>
            </p:cNvSpPr>
            <p:nvPr/>
          </p:nvSpPr>
          <p:spPr bwMode="auto">
            <a:xfrm>
              <a:off x="7173913" y="239077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73"/>
            <p:cNvSpPr>
              <a:spLocks/>
            </p:cNvSpPr>
            <p:nvPr/>
          </p:nvSpPr>
          <p:spPr bwMode="auto">
            <a:xfrm>
              <a:off x="7173913" y="255587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74"/>
            <p:cNvSpPr>
              <a:spLocks/>
            </p:cNvSpPr>
            <p:nvPr/>
          </p:nvSpPr>
          <p:spPr bwMode="auto">
            <a:xfrm>
              <a:off x="7173913" y="272097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75"/>
            <p:cNvSpPr>
              <a:spLocks/>
            </p:cNvSpPr>
            <p:nvPr/>
          </p:nvSpPr>
          <p:spPr bwMode="auto">
            <a:xfrm>
              <a:off x="7173913" y="28829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76"/>
            <p:cNvSpPr>
              <a:spLocks/>
            </p:cNvSpPr>
            <p:nvPr/>
          </p:nvSpPr>
          <p:spPr bwMode="auto">
            <a:xfrm>
              <a:off x="7173913" y="30480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77"/>
            <p:cNvSpPr>
              <a:spLocks/>
            </p:cNvSpPr>
            <p:nvPr/>
          </p:nvSpPr>
          <p:spPr bwMode="auto">
            <a:xfrm>
              <a:off x="7173913" y="32131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78"/>
            <p:cNvSpPr>
              <a:spLocks/>
            </p:cNvSpPr>
            <p:nvPr/>
          </p:nvSpPr>
          <p:spPr bwMode="auto">
            <a:xfrm>
              <a:off x="7173913" y="33782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9"/>
            <p:cNvSpPr>
              <a:spLocks/>
            </p:cNvSpPr>
            <p:nvPr/>
          </p:nvSpPr>
          <p:spPr bwMode="auto">
            <a:xfrm>
              <a:off x="7173913" y="354012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80"/>
            <p:cNvSpPr>
              <a:spLocks/>
            </p:cNvSpPr>
            <p:nvPr/>
          </p:nvSpPr>
          <p:spPr bwMode="auto">
            <a:xfrm>
              <a:off x="7173913" y="370522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4"/>
                    <a:pt x="5" y="0"/>
                    <a:pt x="10" y="0"/>
                  </a:cubicBezTo>
                  <a:cubicBezTo>
                    <a:pt x="82" y="0"/>
                    <a:pt x="82" y="0"/>
                    <a:pt x="82" y="0"/>
                  </a:cubicBezTo>
                  <a:cubicBezTo>
                    <a:pt x="87" y="0"/>
                    <a:pt x="92" y="4"/>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1"/>
            <p:cNvSpPr>
              <a:spLocks/>
            </p:cNvSpPr>
            <p:nvPr/>
          </p:nvSpPr>
          <p:spPr bwMode="auto">
            <a:xfrm>
              <a:off x="7173913" y="387032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82"/>
            <p:cNvSpPr>
              <a:spLocks/>
            </p:cNvSpPr>
            <p:nvPr/>
          </p:nvSpPr>
          <p:spPr bwMode="auto">
            <a:xfrm>
              <a:off x="7173913" y="403225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2" name="book"/>
          <p:cNvGrpSpPr/>
          <p:nvPr/>
        </p:nvGrpSpPr>
        <p:grpSpPr>
          <a:xfrm>
            <a:off x="456373" y="3457228"/>
            <a:ext cx="1253634" cy="827455"/>
            <a:chOff x="481013" y="5330825"/>
            <a:chExt cx="2078038" cy="1371600"/>
          </a:xfrm>
        </p:grpSpPr>
        <p:sp>
          <p:nvSpPr>
            <p:cNvPr id="233" name="Freeform 88"/>
            <p:cNvSpPr>
              <a:spLocks/>
            </p:cNvSpPr>
            <p:nvPr/>
          </p:nvSpPr>
          <p:spPr bwMode="auto">
            <a:xfrm>
              <a:off x="512763" y="5641974"/>
              <a:ext cx="2014539" cy="1028701"/>
            </a:xfrm>
            <a:custGeom>
              <a:avLst/>
              <a:gdLst>
                <a:gd name="T0" fmla="*/ 239 w 635"/>
                <a:gd name="T1" fmla="*/ 324 h 324"/>
                <a:gd name="T2" fmla="*/ 234 w 635"/>
                <a:gd name="T3" fmla="*/ 323 h 324"/>
                <a:gd name="T4" fmla="*/ 5 w 635"/>
                <a:gd name="T5" fmla="*/ 198 h 324"/>
                <a:gd name="T6" fmla="*/ 0 w 635"/>
                <a:gd name="T7" fmla="*/ 189 h 324"/>
                <a:gd name="T8" fmla="*/ 6 w 635"/>
                <a:gd name="T9" fmla="*/ 180 h 324"/>
                <a:gd name="T10" fmla="*/ 389 w 635"/>
                <a:gd name="T11" fmla="*/ 1 h 324"/>
                <a:gd name="T12" fmla="*/ 394 w 635"/>
                <a:gd name="T13" fmla="*/ 0 h 324"/>
                <a:gd name="T14" fmla="*/ 397 w 635"/>
                <a:gd name="T15" fmla="*/ 1 h 324"/>
                <a:gd name="T16" fmla="*/ 628 w 635"/>
                <a:gd name="T17" fmla="*/ 85 h 324"/>
                <a:gd name="T18" fmla="*/ 635 w 635"/>
                <a:gd name="T19" fmla="*/ 93 h 324"/>
                <a:gd name="T20" fmla="*/ 630 w 635"/>
                <a:gd name="T21" fmla="*/ 103 h 324"/>
                <a:gd name="T22" fmla="*/ 244 w 635"/>
                <a:gd name="T23" fmla="*/ 323 h 324"/>
                <a:gd name="T24" fmla="*/ 239 w 635"/>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324">
                  <a:moveTo>
                    <a:pt x="239" y="324"/>
                  </a:moveTo>
                  <a:cubicBezTo>
                    <a:pt x="237" y="324"/>
                    <a:pt x="235" y="324"/>
                    <a:pt x="234" y="323"/>
                  </a:cubicBezTo>
                  <a:cubicBezTo>
                    <a:pt x="5" y="198"/>
                    <a:pt x="5" y="198"/>
                    <a:pt x="5" y="198"/>
                  </a:cubicBezTo>
                  <a:cubicBezTo>
                    <a:pt x="2" y="196"/>
                    <a:pt x="0" y="192"/>
                    <a:pt x="0" y="189"/>
                  </a:cubicBezTo>
                  <a:cubicBezTo>
                    <a:pt x="0" y="185"/>
                    <a:pt x="2" y="181"/>
                    <a:pt x="6" y="180"/>
                  </a:cubicBezTo>
                  <a:cubicBezTo>
                    <a:pt x="389" y="1"/>
                    <a:pt x="389" y="1"/>
                    <a:pt x="389" y="1"/>
                  </a:cubicBezTo>
                  <a:cubicBezTo>
                    <a:pt x="391" y="1"/>
                    <a:pt x="392" y="0"/>
                    <a:pt x="394" y="0"/>
                  </a:cubicBezTo>
                  <a:cubicBezTo>
                    <a:pt x="395" y="0"/>
                    <a:pt x="396" y="0"/>
                    <a:pt x="397" y="1"/>
                  </a:cubicBezTo>
                  <a:cubicBezTo>
                    <a:pt x="628" y="85"/>
                    <a:pt x="628" y="85"/>
                    <a:pt x="628" y="85"/>
                  </a:cubicBezTo>
                  <a:cubicBezTo>
                    <a:pt x="632" y="86"/>
                    <a:pt x="634" y="89"/>
                    <a:pt x="635" y="93"/>
                  </a:cubicBezTo>
                  <a:cubicBezTo>
                    <a:pt x="635" y="97"/>
                    <a:pt x="633" y="101"/>
                    <a:pt x="630" y="103"/>
                  </a:cubicBezTo>
                  <a:cubicBezTo>
                    <a:pt x="244" y="323"/>
                    <a:pt x="244" y="323"/>
                    <a:pt x="244" y="323"/>
                  </a:cubicBezTo>
                  <a:cubicBezTo>
                    <a:pt x="242" y="324"/>
                    <a:pt x="240" y="324"/>
                    <a:pt x="239" y="324"/>
                  </a:cubicBezTo>
                  <a:close/>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89"/>
            <p:cNvSpPr>
              <a:spLocks noEditPoints="1"/>
            </p:cNvSpPr>
            <p:nvPr/>
          </p:nvSpPr>
          <p:spPr bwMode="auto">
            <a:xfrm>
              <a:off x="481013" y="5610225"/>
              <a:ext cx="2078038" cy="1092200"/>
            </a:xfrm>
            <a:custGeom>
              <a:avLst/>
              <a:gdLst>
                <a:gd name="T0" fmla="*/ 404 w 655"/>
                <a:gd name="T1" fmla="*/ 20 h 344"/>
                <a:gd name="T2" fmla="*/ 635 w 655"/>
                <a:gd name="T3" fmla="*/ 104 h 344"/>
                <a:gd name="T4" fmla="*/ 249 w 655"/>
                <a:gd name="T5" fmla="*/ 324 h 344"/>
                <a:gd name="T6" fmla="*/ 20 w 655"/>
                <a:gd name="T7" fmla="*/ 199 h 344"/>
                <a:gd name="T8" fmla="*/ 404 w 655"/>
                <a:gd name="T9" fmla="*/ 20 h 344"/>
                <a:gd name="T10" fmla="*/ 404 w 655"/>
                <a:gd name="T11" fmla="*/ 0 h 344"/>
                <a:gd name="T12" fmla="*/ 395 w 655"/>
                <a:gd name="T13" fmla="*/ 2 h 344"/>
                <a:gd name="T14" fmla="*/ 11 w 655"/>
                <a:gd name="T15" fmla="*/ 181 h 344"/>
                <a:gd name="T16" fmla="*/ 0 w 655"/>
                <a:gd name="T17" fmla="*/ 198 h 344"/>
                <a:gd name="T18" fmla="*/ 10 w 655"/>
                <a:gd name="T19" fmla="*/ 217 h 344"/>
                <a:gd name="T20" fmla="*/ 239 w 655"/>
                <a:gd name="T21" fmla="*/ 342 h 344"/>
                <a:gd name="T22" fmla="*/ 249 w 655"/>
                <a:gd name="T23" fmla="*/ 344 h 344"/>
                <a:gd name="T24" fmla="*/ 259 w 655"/>
                <a:gd name="T25" fmla="*/ 342 h 344"/>
                <a:gd name="T26" fmla="*/ 644 w 655"/>
                <a:gd name="T27" fmla="*/ 121 h 344"/>
                <a:gd name="T28" fmla="*/ 654 w 655"/>
                <a:gd name="T29" fmla="*/ 102 h 344"/>
                <a:gd name="T30" fmla="*/ 641 w 655"/>
                <a:gd name="T31" fmla="*/ 85 h 344"/>
                <a:gd name="T32" fmla="*/ 410 w 655"/>
                <a:gd name="T33" fmla="*/ 1 h 344"/>
                <a:gd name="T34" fmla="*/ 404 w 655"/>
                <a:gd name="T3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44">
                  <a:moveTo>
                    <a:pt x="404" y="20"/>
                  </a:moveTo>
                  <a:cubicBezTo>
                    <a:pt x="635" y="104"/>
                    <a:pt x="635" y="104"/>
                    <a:pt x="635" y="104"/>
                  </a:cubicBezTo>
                  <a:cubicBezTo>
                    <a:pt x="249" y="324"/>
                    <a:pt x="249" y="324"/>
                    <a:pt x="249" y="324"/>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8"/>
                  </a:cubicBezTo>
                  <a:cubicBezTo>
                    <a:pt x="0" y="206"/>
                    <a:pt x="4" y="213"/>
                    <a:pt x="10" y="217"/>
                  </a:cubicBezTo>
                  <a:cubicBezTo>
                    <a:pt x="239" y="342"/>
                    <a:pt x="239" y="342"/>
                    <a:pt x="239" y="342"/>
                  </a:cubicBezTo>
                  <a:cubicBezTo>
                    <a:pt x="242" y="343"/>
                    <a:pt x="245" y="344"/>
                    <a:pt x="249" y="344"/>
                  </a:cubicBezTo>
                  <a:cubicBezTo>
                    <a:pt x="252" y="344"/>
                    <a:pt x="255" y="343"/>
                    <a:pt x="259" y="342"/>
                  </a:cubicBezTo>
                  <a:cubicBezTo>
                    <a:pt x="644" y="121"/>
                    <a:pt x="644" y="121"/>
                    <a:pt x="644" y="121"/>
                  </a:cubicBezTo>
                  <a:cubicBezTo>
                    <a:pt x="651" y="118"/>
                    <a:pt x="655" y="110"/>
                    <a:pt x="654" y="102"/>
                  </a:cubicBezTo>
                  <a:cubicBezTo>
                    <a:pt x="654" y="95"/>
                    <a:pt x="649" y="88"/>
                    <a:pt x="641" y="85"/>
                  </a:cubicBezTo>
                  <a:cubicBezTo>
                    <a:pt x="410" y="1"/>
                    <a:pt x="410" y="1"/>
                    <a:pt x="410" y="1"/>
                  </a:cubicBezTo>
                  <a:cubicBezTo>
                    <a:pt x="408" y="1"/>
                    <a:pt x="406" y="0"/>
                    <a:pt x="40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90"/>
            <p:cNvSpPr>
              <a:spLocks/>
            </p:cNvSpPr>
            <p:nvPr/>
          </p:nvSpPr>
          <p:spPr bwMode="auto">
            <a:xfrm>
              <a:off x="522288" y="5445125"/>
              <a:ext cx="2001838" cy="1152525"/>
            </a:xfrm>
            <a:custGeom>
              <a:avLst/>
              <a:gdLst>
                <a:gd name="T0" fmla="*/ 631 w 631"/>
                <a:gd name="T1" fmla="*/ 119 h 363"/>
                <a:gd name="T2" fmla="*/ 627 w 631"/>
                <a:gd name="T3" fmla="*/ 111 h 363"/>
                <a:gd name="T4" fmla="*/ 631 w 631"/>
                <a:gd name="T5" fmla="*/ 101 h 363"/>
                <a:gd name="T6" fmla="*/ 623 w 631"/>
                <a:gd name="T7" fmla="*/ 91 h 363"/>
                <a:gd name="T8" fmla="*/ 391 w 631"/>
                <a:gd name="T9" fmla="*/ 1 h 363"/>
                <a:gd name="T10" fmla="*/ 387 w 631"/>
                <a:gd name="T11" fmla="*/ 0 h 363"/>
                <a:gd name="T12" fmla="*/ 381 w 631"/>
                <a:gd name="T13" fmla="*/ 2 h 363"/>
                <a:gd name="T14" fmla="*/ 6 w 631"/>
                <a:gd name="T15" fmla="*/ 187 h 363"/>
                <a:gd name="T16" fmla="*/ 0 w 631"/>
                <a:gd name="T17" fmla="*/ 197 h 363"/>
                <a:gd name="T18" fmla="*/ 4 w 631"/>
                <a:gd name="T19" fmla="*/ 206 h 363"/>
                <a:gd name="T20" fmla="*/ 0 w 631"/>
                <a:gd name="T21" fmla="*/ 215 h 363"/>
                <a:gd name="T22" fmla="*/ 3 w 631"/>
                <a:gd name="T23" fmla="*/ 224 h 363"/>
                <a:gd name="T24" fmla="*/ 0 w 631"/>
                <a:gd name="T25" fmla="*/ 231 h 363"/>
                <a:gd name="T26" fmla="*/ 6 w 631"/>
                <a:gd name="T27" fmla="*/ 242 h 363"/>
                <a:gd name="T28" fmla="*/ 231 w 631"/>
                <a:gd name="T29" fmla="*/ 361 h 363"/>
                <a:gd name="T30" fmla="*/ 236 w 631"/>
                <a:gd name="T31" fmla="*/ 363 h 363"/>
                <a:gd name="T32" fmla="*/ 242 w 631"/>
                <a:gd name="T33" fmla="*/ 361 h 363"/>
                <a:gd name="T34" fmla="*/ 625 w 631"/>
                <a:gd name="T35" fmla="*/ 146 h 363"/>
                <a:gd name="T36" fmla="*/ 631 w 631"/>
                <a:gd name="T37" fmla="*/ 135 h 363"/>
                <a:gd name="T38" fmla="*/ 628 w 631"/>
                <a:gd name="T39" fmla="*/ 128 h 363"/>
                <a:gd name="T40" fmla="*/ 631 w 631"/>
                <a:gd name="T41" fmla="*/ 11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363">
                  <a:moveTo>
                    <a:pt x="631" y="119"/>
                  </a:moveTo>
                  <a:cubicBezTo>
                    <a:pt x="631" y="116"/>
                    <a:pt x="629" y="113"/>
                    <a:pt x="627" y="111"/>
                  </a:cubicBezTo>
                  <a:cubicBezTo>
                    <a:pt x="630" y="108"/>
                    <a:pt x="631" y="105"/>
                    <a:pt x="631" y="101"/>
                  </a:cubicBezTo>
                  <a:cubicBezTo>
                    <a:pt x="631" y="96"/>
                    <a:pt x="628" y="92"/>
                    <a:pt x="623" y="91"/>
                  </a:cubicBezTo>
                  <a:cubicBezTo>
                    <a:pt x="391" y="1"/>
                    <a:pt x="391" y="1"/>
                    <a:pt x="391" y="1"/>
                  </a:cubicBezTo>
                  <a:cubicBezTo>
                    <a:pt x="389" y="1"/>
                    <a:pt x="388" y="0"/>
                    <a:pt x="387" y="0"/>
                  </a:cubicBezTo>
                  <a:cubicBezTo>
                    <a:pt x="385" y="0"/>
                    <a:pt x="383" y="1"/>
                    <a:pt x="381" y="2"/>
                  </a:cubicBezTo>
                  <a:cubicBezTo>
                    <a:pt x="6" y="187"/>
                    <a:pt x="6" y="187"/>
                    <a:pt x="6" y="187"/>
                  </a:cubicBezTo>
                  <a:cubicBezTo>
                    <a:pt x="2" y="188"/>
                    <a:pt x="0" y="193"/>
                    <a:pt x="0" y="197"/>
                  </a:cubicBezTo>
                  <a:cubicBezTo>
                    <a:pt x="0" y="201"/>
                    <a:pt x="1" y="204"/>
                    <a:pt x="4" y="206"/>
                  </a:cubicBezTo>
                  <a:cubicBezTo>
                    <a:pt x="2" y="209"/>
                    <a:pt x="0" y="212"/>
                    <a:pt x="0" y="215"/>
                  </a:cubicBezTo>
                  <a:cubicBezTo>
                    <a:pt x="0" y="219"/>
                    <a:pt x="1" y="221"/>
                    <a:pt x="3" y="224"/>
                  </a:cubicBezTo>
                  <a:cubicBezTo>
                    <a:pt x="1" y="226"/>
                    <a:pt x="0" y="228"/>
                    <a:pt x="0" y="231"/>
                  </a:cubicBezTo>
                  <a:cubicBezTo>
                    <a:pt x="0" y="236"/>
                    <a:pt x="2" y="240"/>
                    <a:pt x="6" y="242"/>
                  </a:cubicBezTo>
                  <a:cubicBezTo>
                    <a:pt x="231" y="361"/>
                    <a:pt x="231" y="361"/>
                    <a:pt x="231" y="361"/>
                  </a:cubicBezTo>
                  <a:cubicBezTo>
                    <a:pt x="232" y="362"/>
                    <a:pt x="234" y="363"/>
                    <a:pt x="236" y="363"/>
                  </a:cubicBezTo>
                  <a:cubicBezTo>
                    <a:pt x="238" y="363"/>
                    <a:pt x="240" y="362"/>
                    <a:pt x="242" y="361"/>
                  </a:cubicBezTo>
                  <a:cubicBezTo>
                    <a:pt x="625" y="146"/>
                    <a:pt x="625" y="146"/>
                    <a:pt x="625" y="146"/>
                  </a:cubicBezTo>
                  <a:cubicBezTo>
                    <a:pt x="629" y="144"/>
                    <a:pt x="631" y="140"/>
                    <a:pt x="631" y="135"/>
                  </a:cubicBezTo>
                  <a:cubicBezTo>
                    <a:pt x="631" y="133"/>
                    <a:pt x="630" y="130"/>
                    <a:pt x="628" y="128"/>
                  </a:cubicBezTo>
                  <a:cubicBezTo>
                    <a:pt x="630" y="126"/>
                    <a:pt x="631" y="123"/>
                    <a:pt x="631" y="119"/>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91"/>
            <p:cNvSpPr>
              <a:spLocks/>
            </p:cNvSpPr>
            <p:nvPr/>
          </p:nvSpPr>
          <p:spPr bwMode="auto">
            <a:xfrm>
              <a:off x="512763" y="5362575"/>
              <a:ext cx="1985963" cy="1012825"/>
            </a:xfrm>
            <a:custGeom>
              <a:avLst/>
              <a:gdLst>
                <a:gd name="T0" fmla="*/ 248 w 626"/>
                <a:gd name="T1" fmla="*/ 319 h 319"/>
                <a:gd name="T2" fmla="*/ 243 w 626"/>
                <a:gd name="T3" fmla="*/ 318 h 319"/>
                <a:gd name="T4" fmla="*/ 5 w 626"/>
                <a:gd name="T5" fmla="*/ 198 h 319"/>
                <a:gd name="T6" fmla="*/ 0 w 626"/>
                <a:gd name="T7" fmla="*/ 189 h 319"/>
                <a:gd name="T8" fmla="*/ 6 w 626"/>
                <a:gd name="T9" fmla="*/ 180 h 319"/>
                <a:gd name="T10" fmla="*/ 389 w 626"/>
                <a:gd name="T11" fmla="*/ 1 h 319"/>
                <a:gd name="T12" fmla="*/ 394 w 626"/>
                <a:gd name="T13" fmla="*/ 0 h 319"/>
                <a:gd name="T14" fmla="*/ 397 w 626"/>
                <a:gd name="T15" fmla="*/ 1 h 319"/>
                <a:gd name="T16" fmla="*/ 620 w 626"/>
                <a:gd name="T17" fmla="*/ 96 h 319"/>
                <a:gd name="T18" fmla="*/ 626 w 626"/>
                <a:gd name="T19" fmla="*/ 105 h 319"/>
                <a:gd name="T20" fmla="*/ 621 w 626"/>
                <a:gd name="T21" fmla="*/ 114 h 319"/>
                <a:gd name="T22" fmla="*/ 252 w 626"/>
                <a:gd name="T23" fmla="*/ 318 h 319"/>
                <a:gd name="T24" fmla="*/ 248 w 626"/>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319">
                  <a:moveTo>
                    <a:pt x="248" y="319"/>
                  </a:moveTo>
                  <a:cubicBezTo>
                    <a:pt x="246" y="319"/>
                    <a:pt x="244" y="319"/>
                    <a:pt x="243" y="318"/>
                  </a:cubicBezTo>
                  <a:cubicBezTo>
                    <a:pt x="5" y="198"/>
                    <a:pt x="5" y="198"/>
                    <a:pt x="5" y="198"/>
                  </a:cubicBezTo>
                  <a:cubicBezTo>
                    <a:pt x="2" y="196"/>
                    <a:pt x="0" y="193"/>
                    <a:pt x="0" y="189"/>
                  </a:cubicBezTo>
                  <a:cubicBezTo>
                    <a:pt x="0" y="185"/>
                    <a:pt x="2" y="182"/>
                    <a:pt x="6" y="180"/>
                  </a:cubicBezTo>
                  <a:cubicBezTo>
                    <a:pt x="389" y="1"/>
                    <a:pt x="389" y="1"/>
                    <a:pt x="389" y="1"/>
                  </a:cubicBezTo>
                  <a:cubicBezTo>
                    <a:pt x="391" y="1"/>
                    <a:pt x="392" y="0"/>
                    <a:pt x="394" y="0"/>
                  </a:cubicBezTo>
                  <a:cubicBezTo>
                    <a:pt x="395" y="0"/>
                    <a:pt x="396" y="1"/>
                    <a:pt x="397" y="1"/>
                  </a:cubicBezTo>
                  <a:cubicBezTo>
                    <a:pt x="620" y="96"/>
                    <a:pt x="620" y="96"/>
                    <a:pt x="620" y="96"/>
                  </a:cubicBezTo>
                  <a:cubicBezTo>
                    <a:pt x="624" y="97"/>
                    <a:pt x="626" y="101"/>
                    <a:pt x="626" y="105"/>
                  </a:cubicBezTo>
                  <a:cubicBezTo>
                    <a:pt x="626" y="108"/>
                    <a:pt x="624" y="112"/>
                    <a:pt x="621" y="114"/>
                  </a:cubicBezTo>
                  <a:cubicBezTo>
                    <a:pt x="252" y="318"/>
                    <a:pt x="252" y="318"/>
                    <a:pt x="252" y="318"/>
                  </a:cubicBezTo>
                  <a:cubicBezTo>
                    <a:pt x="251" y="319"/>
                    <a:pt x="249" y="319"/>
                    <a:pt x="248" y="319"/>
                  </a:cubicBezTo>
                  <a:close/>
                </a:path>
              </a:pathLst>
            </a:custGeom>
            <a:gradFill>
              <a:gsLst>
                <a:gs pos="5000">
                  <a:schemeClr val="accent3"/>
                </a:gs>
                <a:gs pos="58000">
                  <a:schemeClr val="accent4"/>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92"/>
            <p:cNvSpPr>
              <a:spLocks noEditPoints="1"/>
            </p:cNvSpPr>
            <p:nvPr/>
          </p:nvSpPr>
          <p:spPr bwMode="auto">
            <a:xfrm>
              <a:off x="481013" y="5330825"/>
              <a:ext cx="2049463" cy="1076325"/>
            </a:xfrm>
            <a:custGeom>
              <a:avLst/>
              <a:gdLst>
                <a:gd name="T0" fmla="*/ 404 w 646"/>
                <a:gd name="T1" fmla="*/ 20 h 339"/>
                <a:gd name="T2" fmla="*/ 626 w 646"/>
                <a:gd name="T3" fmla="*/ 115 h 339"/>
                <a:gd name="T4" fmla="*/ 258 w 646"/>
                <a:gd name="T5" fmla="*/ 319 h 339"/>
                <a:gd name="T6" fmla="*/ 20 w 646"/>
                <a:gd name="T7" fmla="*/ 199 h 339"/>
                <a:gd name="T8" fmla="*/ 404 w 646"/>
                <a:gd name="T9" fmla="*/ 20 h 339"/>
                <a:gd name="T10" fmla="*/ 404 w 646"/>
                <a:gd name="T11" fmla="*/ 0 h 339"/>
                <a:gd name="T12" fmla="*/ 395 w 646"/>
                <a:gd name="T13" fmla="*/ 2 h 339"/>
                <a:gd name="T14" fmla="*/ 11 w 646"/>
                <a:gd name="T15" fmla="*/ 181 h 339"/>
                <a:gd name="T16" fmla="*/ 0 w 646"/>
                <a:gd name="T17" fmla="*/ 199 h 339"/>
                <a:gd name="T18" fmla="*/ 11 w 646"/>
                <a:gd name="T19" fmla="*/ 217 h 339"/>
                <a:gd name="T20" fmla="*/ 249 w 646"/>
                <a:gd name="T21" fmla="*/ 337 h 339"/>
                <a:gd name="T22" fmla="*/ 258 w 646"/>
                <a:gd name="T23" fmla="*/ 339 h 339"/>
                <a:gd name="T24" fmla="*/ 267 w 646"/>
                <a:gd name="T25" fmla="*/ 337 h 339"/>
                <a:gd name="T26" fmla="*/ 636 w 646"/>
                <a:gd name="T27" fmla="*/ 133 h 339"/>
                <a:gd name="T28" fmla="*/ 646 w 646"/>
                <a:gd name="T29" fmla="*/ 114 h 339"/>
                <a:gd name="T30" fmla="*/ 634 w 646"/>
                <a:gd name="T31" fmla="*/ 97 h 339"/>
                <a:gd name="T32" fmla="*/ 411 w 646"/>
                <a:gd name="T33" fmla="*/ 2 h 339"/>
                <a:gd name="T34" fmla="*/ 404 w 646"/>
                <a:gd name="T3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339">
                  <a:moveTo>
                    <a:pt x="404" y="20"/>
                  </a:moveTo>
                  <a:cubicBezTo>
                    <a:pt x="626" y="115"/>
                    <a:pt x="626" y="115"/>
                    <a:pt x="626" y="115"/>
                  </a:cubicBezTo>
                  <a:cubicBezTo>
                    <a:pt x="258" y="319"/>
                    <a:pt x="258" y="319"/>
                    <a:pt x="258" y="319"/>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9"/>
                  </a:cubicBezTo>
                  <a:cubicBezTo>
                    <a:pt x="0" y="206"/>
                    <a:pt x="4" y="213"/>
                    <a:pt x="11" y="217"/>
                  </a:cubicBezTo>
                  <a:cubicBezTo>
                    <a:pt x="249" y="337"/>
                    <a:pt x="249" y="337"/>
                    <a:pt x="249" y="337"/>
                  </a:cubicBezTo>
                  <a:cubicBezTo>
                    <a:pt x="251" y="338"/>
                    <a:pt x="254" y="339"/>
                    <a:pt x="258" y="339"/>
                  </a:cubicBezTo>
                  <a:cubicBezTo>
                    <a:pt x="261" y="339"/>
                    <a:pt x="264" y="338"/>
                    <a:pt x="267" y="337"/>
                  </a:cubicBezTo>
                  <a:cubicBezTo>
                    <a:pt x="636" y="133"/>
                    <a:pt x="636" y="133"/>
                    <a:pt x="636" y="133"/>
                  </a:cubicBezTo>
                  <a:cubicBezTo>
                    <a:pt x="642" y="129"/>
                    <a:pt x="646" y="122"/>
                    <a:pt x="646" y="114"/>
                  </a:cubicBezTo>
                  <a:cubicBezTo>
                    <a:pt x="646" y="107"/>
                    <a:pt x="641" y="100"/>
                    <a:pt x="634" y="97"/>
                  </a:cubicBezTo>
                  <a:cubicBezTo>
                    <a:pt x="411" y="2"/>
                    <a:pt x="411" y="2"/>
                    <a:pt x="411" y="2"/>
                  </a:cubicBezTo>
                  <a:cubicBezTo>
                    <a:pt x="409" y="1"/>
                    <a:pt x="406" y="0"/>
                    <a:pt x="40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93"/>
            <p:cNvSpPr>
              <a:spLocks/>
            </p:cNvSpPr>
            <p:nvPr/>
          </p:nvSpPr>
          <p:spPr bwMode="auto">
            <a:xfrm>
              <a:off x="481013" y="5956300"/>
              <a:ext cx="79375" cy="285750"/>
            </a:xfrm>
            <a:custGeom>
              <a:avLst/>
              <a:gdLst>
                <a:gd name="T0" fmla="*/ 50 w 50"/>
                <a:gd name="T1" fmla="*/ 164 h 180"/>
                <a:gd name="T2" fmla="*/ 0 w 50"/>
                <a:gd name="T3" fmla="*/ 180 h 180"/>
                <a:gd name="T4" fmla="*/ 0 w 50"/>
                <a:gd name="T5" fmla="*/ 0 h 180"/>
                <a:gd name="T6" fmla="*/ 50 w 50"/>
                <a:gd name="T7" fmla="*/ 16 h 180"/>
                <a:gd name="T8" fmla="*/ 50 w 50"/>
                <a:gd name="T9" fmla="*/ 164 h 180"/>
              </a:gdLst>
              <a:ahLst/>
              <a:cxnLst>
                <a:cxn ang="0">
                  <a:pos x="T0" y="T1"/>
                </a:cxn>
                <a:cxn ang="0">
                  <a:pos x="T2" y="T3"/>
                </a:cxn>
                <a:cxn ang="0">
                  <a:pos x="T4" y="T5"/>
                </a:cxn>
                <a:cxn ang="0">
                  <a:pos x="T6" y="T7"/>
                </a:cxn>
                <a:cxn ang="0">
                  <a:pos x="T8" y="T9"/>
                </a:cxn>
              </a:cxnLst>
              <a:rect l="0" t="0" r="r" b="b"/>
              <a:pathLst>
                <a:path w="50" h="180">
                  <a:moveTo>
                    <a:pt x="50" y="164"/>
                  </a:moveTo>
                  <a:lnTo>
                    <a:pt x="0" y="180"/>
                  </a:lnTo>
                  <a:lnTo>
                    <a:pt x="0" y="0"/>
                  </a:lnTo>
                  <a:lnTo>
                    <a:pt x="50" y="16"/>
                  </a:lnTo>
                  <a:lnTo>
                    <a:pt x="50" y="16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4"/>
            <p:cNvSpPr>
              <a:spLocks/>
            </p:cNvSpPr>
            <p:nvPr/>
          </p:nvSpPr>
          <p:spPr bwMode="auto">
            <a:xfrm>
              <a:off x="1671638" y="5575300"/>
              <a:ext cx="393700" cy="161925"/>
            </a:xfrm>
            <a:custGeom>
              <a:avLst/>
              <a:gdLst>
                <a:gd name="T0" fmla="*/ 0 w 248"/>
                <a:gd name="T1" fmla="*/ 0 h 102"/>
                <a:gd name="T2" fmla="*/ 248 w 248"/>
                <a:gd name="T3" fmla="*/ 102 h 102"/>
                <a:gd name="T4" fmla="*/ 0 w 248"/>
                <a:gd name="T5" fmla="*/ 0 h 102"/>
              </a:gdLst>
              <a:ahLst/>
              <a:cxnLst>
                <a:cxn ang="0">
                  <a:pos x="T0" y="T1"/>
                </a:cxn>
                <a:cxn ang="0">
                  <a:pos x="T2" y="T3"/>
                </a:cxn>
                <a:cxn ang="0">
                  <a:pos x="T4" y="T5"/>
                </a:cxn>
              </a:cxnLst>
              <a:rect l="0" t="0" r="r" b="b"/>
              <a:pathLst>
                <a:path w="248" h="102">
                  <a:moveTo>
                    <a:pt x="0" y="0"/>
                  </a:moveTo>
                  <a:lnTo>
                    <a:pt x="248" y="1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Line 95"/>
            <p:cNvSpPr>
              <a:spLocks noChangeShapeType="1"/>
            </p:cNvSpPr>
            <p:nvPr/>
          </p:nvSpPr>
          <p:spPr bwMode="auto">
            <a:xfrm>
              <a:off x="1671638" y="5575300"/>
              <a:ext cx="393700" cy="161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96"/>
            <p:cNvSpPr>
              <a:spLocks/>
            </p:cNvSpPr>
            <p:nvPr/>
          </p:nvSpPr>
          <p:spPr bwMode="auto">
            <a:xfrm>
              <a:off x="1652588" y="5553075"/>
              <a:ext cx="431800" cy="203200"/>
            </a:xfrm>
            <a:custGeom>
              <a:avLst/>
              <a:gdLst>
                <a:gd name="T0" fmla="*/ 130 w 136"/>
                <a:gd name="T1" fmla="*/ 64 h 64"/>
                <a:gd name="T2" fmla="*/ 128 w 136"/>
                <a:gd name="T3" fmla="*/ 63 h 64"/>
                <a:gd name="T4" fmla="*/ 4 w 136"/>
                <a:gd name="T5" fmla="*/ 12 h 64"/>
                <a:gd name="T6" fmla="*/ 1 w 136"/>
                <a:gd name="T7" fmla="*/ 4 h 64"/>
                <a:gd name="T8" fmla="*/ 8 w 136"/>
                <a:gd name="T9" fmla="*/ 1 h 64"/>
                <a:gd name="T10" fmla="*/ 132 w 136"/>
                <a:gd name="T11" fmla="*/ 53 h 64"/>
                <a:gd name="T12" fmla="*/ 135 w 136"/>
                <a:gd name="T13" fmla="*/ 60 h 64"/>
                <a:gd name="T14" fmla="*/ 130 w 13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4">
                  <a:moveTo>
                    <a:pt x="130" y="64"/>
                  </a:moveTo>
                  <a:cubicBezTo>
                    <a:pt x="129" y="64"/>
                    <a:pt x="128" y="64"/>
                    <a:pt x="128" y="63"/>
                  </a:cubicBezTo>
                  <a:cubicBezTo>
                    <a:pt x="4" y="12"/>
                    <a:pt x="4" y="12"/>
                    <a:pt x="4" y="12"/>
                  </a:cubicBezTo>
                  <a:cubicBezTo>
                    <a:pt x="1" y="11"/>
                    <a:pt x="0" y="7"/>
                    <a:pt x="1" y="4"/>
                  </a:cubicBezTo>
                  <a:cubicBezTo>
                    <a:pt x="2" y="2"/>
                    <a:pt x="5" y="0"/>
                    <a:pt x="8" y="1"/>
                  </a:cubicBezTo>
                  <a:cubicBezTo>
                    <a:pt x="132" y="53"/>
                    <a:pt x="132" y="53"/>
                    <a:pt x="132" y="53"/>
                  </a:cubicBezTo>
                  <a:cubicBezTo>
                    <a:pt x="135" y="54"/>
                    <a:pt x="136" y="57"/>
                    <a:pt x="135" y="60"/>
                  </a:cubicBezTo>
                  <a:cubicBezTo>
                    <a:pt x="134" y="63"/>
                    <a:pt x="132" y="64"/>
                    <a:pt x="130" y="6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97"/>
            <p:cNvSpPr>
              <a:spLocks/>
            </p:cNvSpPr>
            <p:nvPr/>
          </p:nvSpPr>
          <p:spPr bwMode="auto">
            <a:xfrm>
              <a:off x="1550988" y="5641975"/>
              <a:ext cx="393700" cy="165100"/>
            </a:xfrm>
            <a:custGeom>
              <a:avLst/>
              <a:gdLst>
                <a:gd name="T0" fmla="*/ 0 w 248"/>
                <a:gd name="T1" fmla="*/ 0 h 104"/>
                <a:gd name="T2" fmla="*/ 248 w 248"/>
                <a:gd name="T3" fmla="*/ 104 h 104"/>
                <a:gd name="T4" fmla="*/ 0 w 248"/>
                <a:gd name="T5" fmla="*/ 0 h 104"/>
              </a:gdLst>
              <a:ahLst/>
              <a:cxnLst>
                <a:cxn ang="0">
                  <a:pos x="T0" y="T1"/>
                </a:cxn>
                <a:cxn ang="0">
                  <a:pos x="T2" y="T3"/>
                </a:cxn>
                <a:cxn ang="0">
                  <a:pos x="T4" y="T5"/>
                </a:cxn>
              </a:cxnLst>
              <a:rect l="0" t="0" r="r" b="b"/>
              <a:pathLst>
                <a:path w="248" h="104">
                  <a:moveTo>
                    <a:pt x="0" y="0"/>
                  </a:moveTo>
                  <a:lnTo>
                    <a:pt x="248"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98"/>
            <p:cNvSpPr>
              <a:spLocks noChangeShapeType="1"/>
            </p:cNvSpPr>
            <p:nvPr/>
          </p:nvSpPr>
          <p:spPr bwMode="auto">
            <a:xfrm>
              <a:off x="1550988" y="5641975"/>
              <a:ext cx="393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99"/>
            <p:cNvSpPr>
              <a:spLocks/>
            </p:cNvSpPr>
            <p:nvPr/>
          </p:nvSpPr>
          <p:spPr bwMode="auto">
            <a:xfrm>
              <a:off x="1528763" y="5622925"/>
              <a:ext cx="434975" cy="200025"/>
            </a:xfrm>
            <a:custGeom>
              <a:avLst/>
              <a:gdLst>
                <a:gd name="T0" fmla="*/ 131 w 137"/>
                <a:gd name="T1" fmla="*/ 63 h 63"/>
                <a:gd name="T2" fmla="*/ 128 w 137"/>
                <a:gd name="T3" fmla="*/ 63 h 63"/>
                <a:gd name="T4" fmla="*/ 5 w 137"/>
                <a:gd name="T5" fmla="*/ 11 h 63"/>
                <a:gd name="T6" fmla="*/ 2 w 137"/>
                <a:gd name="T7" fmla="*/ 4 h 63"/>
                <a:gd name="T8" fmla="*/ 9 w 137"/>
                <a:gd name="T9" fmla="*/ 1 h 63"/>
                <a:gd name="T10" fmla="*/ 133 w 137"/>
                <a:gd name="T11" fmla="*/ 52 h 63"/>
                <a:gd name="T12" fmla="*/ 136 w 137"/>
                <a:gd name="T13" fmla="*/ 60 h 63"/>
                <a:gd name="T14" fmla="*/ 131 w 13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63">
                  <a:moveTo>
                    <a:pt x="131" y="63"/>
                  </a:moveTo>
                  <a:cubicBezTo>
                    <a:pt x="130" y="63"/>
                    <a:pt x="129" y="63"/>
                    <a:pt x="128" y="63"/>
                  </a:cubicBezTo>
                  <a:cubicBezTo>
                    <a:pt x="5" y="11"/>
                    <a:pt x="5" y="11"/>
                    <a:pt x="5" y="11"/>
                  </a:cubicBezTo>
                  <a:cubicBezTo>
                    <a:pt x="2" y="10"/>
                    <a:pt x="0" y="7"/>
                    <a:pt x="2" y="4"/>
                  </a:cubicBezTo>
                  <a:cubicBezTo>
                    <a:pt x="3" y="1"/>
                    <a:pt x="6" y="0"/>
                    <a:pt x="9" y="1"/>
                  </a:cubicBezTo>
                  <a:cubicBezTo>
                    <a:pt x="133" y="52"/>
                    <a:pt x="133" y="52"/>
                    <a:pt x="133" y="52"/>
                  </a:cubicBezTo>
                  <a:cubicBezTo>
                    <a:pt x="136" y="54"/>
                    <a:pt x="137" y="57"/>
                    <a:pt x="136" y="60"/>
                  </a:cubicBezTo>
                  <a:cubicBezTo>
                    <a:pt x="135" y="62"/>
                    <a:pt x="133" y="63"/>
                    <a:pt x="131" y="6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2"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extLst>
      <p:ext uri="{BB962C8B-B14F-4D97-AF65-F5344CB8AC3E}">
        <p14:creationId xmlns:p14="http://schemas.microsoft.com/office/powerpoint/2010/main" val="40031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216"/>
                                        </p:tgtEl>
                                        <p:attrNameLst>
                                          <p:attrName>style.visibility</p:attrName>
                                        </p:attrNameLst>
                                      </p:cBhvr>
                                      <p:to>
                                        <p:strVal val="visible"/>
                                      </p:to>
                                    </p:set>
                                    <p:animEffect transition="in" filter="fade">
                                      <p:cBhvr>
                                        <p:cTn id="15" dur="500"/>
                                        <p:tgtEl>
                                          <p:spTgt spid="216"/>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51"/>
                                        </p:tgtEl>
                                        <p:attrNameLst>
                                          <p:attrName>style.visibility</p:attrName>
                                        </p:attrNameLst>
                                      </p:cBhvr>
                                      <p:to>
                                        <p:strVal val="visible"/>
                                      </p:to>
                                    </p:set>
                                    <p:animEffect transition="in" filter="fade">
                                      <p:cBhvr>
                                        <p:cTn id="18" dur="500"/>
                                        <p:tgtEl>
                                          <p:spTgt spid="151"/>
                                        </p:tgtEl>
                                      </p:cBhvr>
                                    </p:animEffect>
                                  </p:childTnLst>
                                </p:cTn>
                              </p:par>
                            </p:childTnLst>
                          </p:cTn>
                        </p:par>
                        <p:par>
                          <p:cTn id="19" fill="hold">
                            <p:stCondLst>
                              <p:cond delay="3250"/>
                            </p:stCondLst>
                            <p:childTnLst>
                              <p:par>
                                <p:cTn id="20" presetID="22" presetClass="entr" presetSubtype="8" fill="hold" grpId="0" nodeType="afterEffect">
                                  <p:stCondLst>
                                    <p:cond delay="500"/>
                                  </p:stCondLst>
                                  <p:childTnLst>
                                    <p:set>
                                      <p:cBhvr>
                                        <p:cTn id="21" dur="1" fill="hold">
                                          <p:stCondLst>
                                            <p:cond delay="0"/>
                                          </p:stCondLst>
                                        </p:cTn>
                                        <p:tgtEl>
                                          <p:spTgt spid="146"/>
                                        </p:tgtEl>
                                        <p:attrNameLst>
                                          <p:attrName>style.visibility</p:attrName>
                                        </p:attrNameLst>
                                      </p:cBhvr>
                                      <p:to>
                                        <p:strVal val="visible"/>
                                      </p:to>
                                    </p:set>
                                    <p:animEffect transition="in" filter="wipe(left)">
                                      <p:cBhvr>
                                        <p:cTn id="22" dur="500"/>
                                        <p:tgtEl>
                                          <p:spTgt spid="146"/>
                                        </p:tgtEl>
                                      </p:cBhvr>
                                    </p:animEffect>
                                  </p:childTnLst>
                                </p:cTn>
                              </p:par>
                            </p:childTnLst>
                          </p:cTn>
                        </p:par>
                        <p:par>
                          <p:cTn id="23" fill="hold">
                            <p:stCondLst>
                              <p:cond delay="4250"/>
                            </p:stCondLst>
                            <p:childTnLst>
                              <p:par>
                                <p:cTn id="24" presetID="10" presetClass="entr" presetSubtype="0" fill="hold" nodeType="afterEffect">
                                  <p:stCondLst>
                                    <p:cond delay="250"/>
                                  </p:stCondLst>
                                  <p:childTnLst>
                                    <p:set>
                                      <p:cBhvr>
                                        <p:cTn id="25" dur="1" fill="hold">
                                          <p:stCondLst>
                                            <p:cond delay="0"/>
                                          </p:stCondLst>
                                        </p:cTn>
                                        <p:tgtEl>
                                          <p:spTgt spid="164"/>
                                        </p:tgtEl>
                                        <p:attrNameLst>
                                          <p:attrName>style.visibility</p:attrName>
                                        </p:attrNameLst>
                                      </p:cBhvr>
                                      <p:to>
                                        <p:strVal val="visible"/>
                                      </p:to>
                                    </p:set>
                                    <p:animEffect transition="in" filter="fade">
                                      <p:cBhvr>
                                        <p:cTn id="26" dur="500"/>
                                        <p:tgtEl>
                                          <p:spTgt spid="164"/>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52"/>
                                        </p:tgtEl>
                                        <p:attrNameLst>
                                          <p:attrName>style.visibility</p:attrName>
                                        </p:attrNameLst>
                                      </p:cBhvr>
                                      <p:to>
                                        <p:strVal val="visible"/>
                                      </p:to>
                                    </p:set>
                                    <p:animEffect transition="in" filter="fade">
                                      <p:cBhvr>
                                        <p:cTn id="29" dur="500"/>
                                        <p:tgtEl>
                                          <p:spTgt spid="152"/>
                                        </p:tgtEl>
                                      </p:cBhvr>
                                    </p:animEffect>
                                  </p:childTnLst>
                                </p:cTn>
                              </p:par>
                            </p:childTnLst>
                          </p:cTn>
                        </p:par>
                        <p:par>
                          <p:cTn id="30" fill="hold">
                            <p:stCondLst>
                              <p:cond delay="5000"/>
                            </p:stCondLst>
                            <p:childTnLst>
                              <p:par>
                                <p:cTn id="31" presetID="22" presetClass="entr" presetSubtype="8" fill="hold" grpId="0" nodeType="afterEffect">
                                  <p:stCondLst>
                                    <p:cond delay="500"/>
                                  </p:stCondLst>
                                  <p:childTnLst>
                                    <p:set>
                                      <p:cBhvr>
                                        <p:cTn id="32" dur="1" fill="hold">
                                          <p:stCondLst>
                                            <p:cond delay="0"/>
                                          </p:stCondLst>
                                        </p:cTn>
                                        <p:tgtEl>
                                          <p:spTgt spid="147"/>
                                        </p:tgtEl>
                                        <p:attrNameLst>
                                          <p:attrName>style.visibility</p:attrName>
                                        </p:attrNameLst>
                                      </p:cBhvr>
                                      <p:to>
                                        <p:strVal val="visible"/>
                                      </p:to>
                                    </p:set>
                                    <p:animEffect transition="in" filter="wipe(left)">
                                      <p:cBhvr>
                                        <p:cTn id="33" dur="500"/>
                                        <p:tgtEl>
                                          <p:spTgt spid="147"/>
                                        </p:tgtEl>
                                      </p:cBhvr>
                                    </p:animEffect>
                                  </p:childTnLst>
                                </p:cTn>
                              </p:par>
                            </p:childTnLst>
                          </p:cTn>
                        </p:par>
                        <p:par>
                          <p:cTn id="34" fill="hold">
                            <p:stCondLst>
                              <p:cond delay="6000"/>
                            </p:stCondLst>
                            <p:childTnLst>
                              <p:par>
                                <p:cTn id="35" presetID="10" presetClass="entr" presetSubtype="0" fill="hold" nodeType="afterEffect">
                                  <p:stCondLst>
                                    <p:cond delay="250"/>
                                  </p:stCondLst>
                                  <p:childTnLst>
                                    <p:set>
                                      <p:cBhvr>
                                        <p:cTn id="36" dur="1" fill="hold">
                                          <p:stCondLst>
                                            <p:cond delay="0"/>
                                          </p:stCondLst>
                                        </p:cTn>
                                        <p:tgtEl>
                                          <p:spTgt spid="232"/>
                                        </p:tgtEl>
                                        <p:attrNameLst>
                                          <p:attrName>style.visibility</p:attrName>
                                        </p:attrNameLst>
                                      </p:cBhvr>
                                      <p:to>
                                        <p:strVal val="visible"/>
                                      </p:to>
                                    </p:set>
                                    <p:animEffect transition="in" filter="fade">
                                      <p:cBhvr>
                                        <p:cTn id="37" dur="500"/>
                                        <p:tgtEl>
                                          <p:spTgt spid="232"/>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par>
                          <p:cTn id="41" fill="hold">
                            <p:stCondLst>
                              <p:cond delay="6750"/>
                            </p:stCondLst>
                            <p:childTnLst>
                              <p:par>
                                <p:cTn id="42" presetID="22" presetClass="entr" presetSubtype="8" fill="hold" grpId="0" nodeType="afterEffect">
                                  <p:stCondLst>
                                    <p:cond delay="500"/>
                                  </p:stCondLst>
                                  <p:childTnLst>
                                    <p:set>
                                      <p:cBhvr>
                                        <p:cTn id="43" dur="1" fill="hold">
                                          <p:stCondLst>
                                            <p:cond delay="0"/>
                                          </p:stCondLst>
                                        </p:cTn>
                                        <p:tgtEl>
                                          <p:spTgt spid="148"/>
                                        </p:tgtEl>
                                        <p:attrNameLst>
                                          <p:attrName>style.visibility</p:attrName>
                                        </p:attrNameLst>
                                      </p:cBhvr>
                                      <p:to>
                                        <p:strVal val="visible"/>
                                      </p:to>
                                    </p:set>
                                    <p:animEffect transition="in" filter="wipe(left)">
                                      <p:cBhvr>
                                        <p:cTn id="44" dur="500"/>
                                        <p:tgtEl>
                                          <p:spTgt spid="148"/>
                                        </p:tgtEl>
                                      </p:cBhvr>
                                    </p:animEffect>
                                  </p:childTnLst>
                                </p:cTn>
                              </p:par>
                            </p:childTnLst>
                          </p:cTn>
                        </p:par>
                        <p:par>
                          <p:cTn id="45" fill="hold">
                            <p:stCondLst>
                              <p:cond delay="7750"/>
                            </p:stCondLst>
                            <p:childTnLst>
                              <p:par>
                                <p:cTn id="46" presetID="10" presetClass="entr" presetSubtype="0" fill="hold" nodeType="afterEffect">
                                  <p:stCondLst>
                                    <p:cond delay="250"/>
                                  </p:stCondLst>
                                  <p:childTnLst>
                                    <p:set>
                                      <p:cBhvr>
                                        <p:cTn id="47" dur="1" fill="hold">
                                          <p:stCondLst>
                                            <p:cond delay="0"/>
                                          </p:stCondLst>
                                        </p:cTn>
                                        <p:tgtEl>
                                          <p:spTgt spid="173"/>
                                        </p:tgtEl>
                                        <p:attrNameLst>
                                          <p:attrName>style.visibility</p:attrName>
                                        </p:attrNameLst>
                                      </p:cBhvr>
                                      <p:to>
                                        <p:strVal val="visible"/>
                                      </p:to>
                                    </p:set>
                                    <p:animEffect transition="in" filter="fade">
                                      <p:cBhvr>
                                        <p:cTn id="48" dur="500"/>
                                        <p:tgtEl>
                                          <p:spTgt spid="173"/>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54"/>
                                        </p:tgtEl>
                                        <p:attrNameLst>
                                          <p:attrName>style.visibility</p:attrName>
                                        </p:attrNameLst>
                                      </p:cBhvr>
                                      <p:to>
                                        <p:strVal val="visible"/>
                                      </p:to>
                                    </p:set>
                                    <p:animEffect transition="in" filter="fade">
                                      <p:cBhvr>
                                        <p:cTn id="5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5" grpId="0" animBg="1"/>
      <p:bldP spid="147" grpId="0" animBg="1"/>
      <p:bldP spid="148" grpId="0" animBg="1"/>
      <p:bldP spid="150" grpId="0" animBg="1"/>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5314" y="857250"/>
            <a:ext cx="7698686" cy="5389935"/>
          </a:xfrm>
          <a:prstGeom prst="rect">
            <a:avLst/>
          </a:prstGeom>
        </p:spPr>
      </p:pic>
      <p:sp>
        <p:nvSpPr>
          <p:cNvPr id="3" name="TextBox 2"/>
          <p:cNvSpPr txBox="1"/>
          <p:nvPr/>
        </p:nvSpPr>
        <p:spPr>
          <a:xfrm>
            <a:off x="0" y="857250"/>
            <a:ext cx="1720453" cy="5389937"/>
          </a:xfrm>
          <a:prstGeom prst="rect">
            <a:avLst/>
          </a:prstGeom>
          <a:solidFill>
            <a:srgbClr val="FFC000"/>
          </a:solidFill>
        </p:spPr>
        <p:txBody>
          <a:bodyPr wrap="square" rtlCol="0">
            <a:spAutoFit/>
          </a:bodyPr>
          <a:lstStyle/>
          <a:p>
            <a:r>
              <a:rPr lang="en-US" sz="1275" dirty="0"/>
              <a:t>Page 3 (p.2 is blank) of student score report contains ELA:</a:t>
            </a:r>
          </a:p>
          <a:p>
            <a:endParaRPr lang="en-US" sz="1275" dirty="0"/>
          </a:p>
          <a:p>
            <a:r>
              <a:rPr lang="en-US" sz="1275" u="sng" dirty="0"/>
              <a:t>5.</a:t>
            </a:r>
            <a:r>
              <a:rPr lang="en-US" sz="1275" dirty="0"/>
              <a:t> Achievement level and score</a:t>
            </a:r>
          </a:p>
          <a:p>
            <a:endParaRPr lang="en-US" sz="1275" dirty="0"/>
          </a:p>
          <a:p>
            <a:r>
              <a:rPr lang="en-US" sz="1275" u="sng" dirty="0"/>
              <a:t>6. </a:t>
            </a:r>
            <a:r>
              <a:rPr lang="en-US" sz="1275" dirty="0"/>
              <a:t>Performance in Reading and Vocabulary and performance in Writing and Language</a:t>
            </a:r>
          </a:p>
          <a:p>
            <a:endParaRPr lang="en-US" sz="1275" dirty="0"/>
          </a:p>
          <a:p>
            <a:r>
              <a:rPr lang="en-US" sz="1275" u="sng" dirty="0"/>
              <a:t>7. </a:t>
            </a:r>
            <a:r>
              <a:rPr lang="en-US" sz="1275" dirty="0"/>
              <a:t>Achievement level in comparison to the school, system, and state</a:t>
            </a:r>
          </a:p>
          <a:p>
            <a:endParaRPr lang="en-US" sz="1275" dirty="0"/>
          </a:p>
          <a:p>
            <a:r>
              <a:rPr lang="en-US" sz="1275" u="sng" dirty="0"/>
              <a:t>8.</a:t>
            </a:r>
            <a:r>
              <a:rPr lang="en-US" sz="1275" dirty="0"/>
              <a:t> Comparison to a national sample of students</a:t>
            </a:r>
          </a:p>
          <a:p>
            <a:endParaRPr lang="en-US" sz="1275" dirty="0"/>
          </a:p>
          <a:p>
            <a:r>
              <a:rPr lang="en-US" sz="1275" u="sng" dirty="0"/>
              <a:t>9.</a:t>
            </a:r>
            <a:r>
              <a:rPr lang="en-US" sz="1275" dirty="0"/>
              <a:t> Reading Lexile information and suggested reading titles</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6247186"/>
            <a:ext cx="4343400" cy="629863"/>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extLst>
      <p:ext uri="{BB962C8B-B14F-4D97-AF65-F5344CB8AC3E}">
        <p14:creationId xmlns:p14="http://schemas.microsoft.com/office/powerpoint/2010/main" val="2506696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4559" y="998918"/>
            <a:ext cx="7289442" cy="5607944"/>
          </a:xfrm>
          <a:prstGeom prst="rect">
            <a:avLst/>
          </a:prstGeom>
        </p:spPr>
      </p:pic>
      <p:sp>
        <p:nvSpPr>
          <p:cNvPr id="3" name="TextBox 2"/>
          <p:cNvSpPr txBox="1"/>
          <p:nvPr/>
        </p:nvSpPr>
        <p:spPr>
          <a:xfrm>
            <a:off x="-47254" y="998918"/>
            <a:ext cx="2200275" cy="5355312"/>
          </a:xfrm>
          <a:prstGeom prst="rect">
            <a:avLst/>
          </a:prstGeom>
          <a:solidFill>
            <a:srgbClr val="FFC000"/>
          </a:solidFill>
        </p:spPr>
        <p:txBody>
          <a:bodyPr wrap="square" rtlCol="0">
            <a:spAutoFit/>
          </a:bodyPr>
          <a:lstStyle/>
          <a:p>
            <a:r>
              <a:rPr lang="en-US" sz="1425" dirty="0"/>
              <a:t>Pages 4, 5, and 6 of student score report contains Math, Science and Social Studies:</a:t>
            </a:r>
          </a:p>
          <a:p>
            <a:endParaRPr lang="en-US" sz="1425" dirty="0"/>
          </a:p>
          <a:p>
            <a:r>
              <a:rPr lang="en-US" sz="1425" u="sng" dirty="0"/>
              <a:t>5.</a:t>
            </a:r>
            <a:r>
              <a:rPr lang="en-US" sz="1425" dirty="0"/>
              <a:t> Achievement level and score</a:t>
            </a:r>
          </a:p>
          <a:p>
            <a:endParaRPr lang="en-US" sz="1425" dirty="0"/>
          </a:p>
          <a:p>
            <a:r>
              <a:rPr lang="en-US" sz="1425" u="sng" dirty="0"/>
              <a:t>6. </a:t>
            </a:r>
            <a:r>
              <a:rPr lang="en-US" sz="1425" dirty="0"/>
              <a:t>Performance in content domains and recommendations for domain mastery: Remediate Learning, Monitor Learning, or Accelerate Learning</a:t>
            </a:r>
          </a:p>
          <a:p>
            <a:endParaRPr lang="en-US" sz="1425" dirty="0"/>
          </a:p>
          <a:p>
            <a:r>
              <a:rPr lang="en-US" sz="1425" u="sng" dirty="0"/>
              <a:t>7. </a:t>
            </a:r>
            <a:r>
              <a:rPr lang="en-US" sz="1425" dirty="0"/>
              <a:t>Achievement level in comparison to the school, system, and state</a:t>
            </a:r>
          </a:p>
          <a:p>
            <a:endParaRPr lang="en-US" sz="1425" dirty="0"/>
          </a:p>
          <a:p>
            <a:r>
              <a:rPr lang="en-US" sz="1425" u="sng" dirty="0"/>
              <a:t>8.</a:t>
            </a:r>
            <a:r>
              <a:rPr lang="en-US" sz="1425" dirty="0"/>
              <a:t> Comparison to a national sample of students</a:t>
            </a:r>
          </a:p>
        </p:txBody>
      </p:sp>
      <p:sp>
        <p:nvSpPr>
          <p:cNvPr id="4" name="Rectangle 3"/>
          <p:cNvSpPr/>
          <p:nvPr/>
        </p:nvSpPr>
        <p:spPr>
          <a:xfrm>
            <a:off x="1524000" y="253843"/>
            <a:ext cx="6172200" cy="492443"/>
          </a:xfrm>
          <a:prstGeom prst="rect">
            <a:avLst/>
          </a:prstGeom>
        </p:spPr>
        <p:txBody>
          <a:bodyPr wrap="square">
            <a:spAutoFit/>
          </a:bodyPr>
          <a:lstStyle/>
          <a:p>
            <a:pPr algn="ctr"/>
            <a:r>
              <a:rPr lang="en-US" sz="2600" dirty="0">
                <a:solidFill>
                  <a:srgbClr val="FF0000"/>
                </a:solidFill>
              </a:rPr>
              <a:t>Student Sample Report Continued</a:t>
            </a:r>
          </a:p>
        </p:txBody>
      </p:sp>
      <p:sp>
        <p:nvSpPr>
          <p:cNvPr id="5" name="Slide Number Placeholder 5">
            <a:extLst>
              <a:ext uri="{FF2B5EF4-FFF2-40B4-BE49-F238E27FC236}">
                <a16:creationId xmlns:a16="http://schemas.microsoft.com/office/drawing/2014/main" id="{4F6A337E-4D2A-46DE-AA60-B56BA5E84E66}"/>
              </a:ext>
            </a:extLst>
          </p:cNvPr>
          <p:cNvSpPr txBox="1">
            <a:spLocks/>
          </p:cNvSpPr>
          <p:nvPr/>
        </p:nvSpPr>
        <p:spPr>
          <a:xfrm>
            <a:off x="-46883" y="6354230"/>
            <a:ext cx="2362200" cy="519332"/>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extLst>
      <p:ext uri="{BB962C8B-B14F-4D97-AF65-F5344CB8AC3E}">
        <p14:creationId xmlns:p14="http://schemas.microsoft.com/office/powerpoint/2010/main" val="3645272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3BF8905-41ED-4A2C-8639-A89009AE1F42}"/>
              </a:ext>
            </a:extLst>
          </p:cNvPr>
          <p:cNvSpPr>
            <a:spLocks noGrp="1"/>
          </p:cNvSpPr>
          <p:nvPr>
            <p:ph type="title"/>
          </p:nvPr>
        </p:nvSpPr>
        <p:spPr/>
        <p:txBody>
          <a:bodyPr/>
          <a:lstStyle/>
          <a:p>
            <a:r>
              <a:rPr lang="en-US" altLang="en-US">
                <a:solidFill>
                  <a:srgbClr val="FF0000"/>
                </a:solidFill>
              </a:rPr>
              <a:t>Lexile Measures and GMAS</a:t>
            </a:r>
          </a:p>
        </p:txBody>
      </p:sp>
      <p:sp>
        <p:nvSpPr>
          <p:cNvPr id="30723" name="Content Placeholder 2">
            <a:extLst>
              <a:ext uri="{FF2B5EF4-FFF2-40B4-BE49-F238E27FC236}">
                <a16:creationId xmlns:a16="http://schemas.microsoft.com/office/drawing/2014/main" id="{5E7EC376-00C7-41FC-B32C-7891907D8610}"/>
              </a:ext>
            </a:extLst>
          </p:cNvPr>
          <p:cNvSpPr>
            <a:spLocks noGrp="1"/>
          </p:cNvSpPr>
          <p:nvPr>
            <p:ph idx="1"/>
          </p:nvPr>
        </p:nvSpPr>
        <p:spPr>
          <a:xfrm>
            <a:off x="533400" y="1219200"/>
            <a:ext cx="8229600" cy="4525963"/>
          </a:xfrm>
        </p:spPr>
        <p:txBody>
          <a:bodyPr/>
          <a:lstStyle/>
          <a:p>
            <a:pPr marL="0" indent="0">
              <a:buFont typeface="Arial" panose="020B0604020202020204" pitchFamily="34" charset="0"/>
              <a:buNone/>
            </a:pPr>
            <a:r>
              <a:rPr lang="en-US" altLang="en-US" dirty="0"/>
              <a:t>Lexile measures for students will also be provided on the student score reports. These measures link text complexity </a:t>
            </a:r>
            <a:r>
              <a:rPr lang="en-US" altLang="en-US" b="1" dirty="0"/>
              <a:t>(how easy or difficult a piece of writing is to read) </a:t>
            </a:r>
            <a:r>
              <a:rPr lang="en-US" altLang="en-US" dirty="0"/>
              <a:t>to the readers’ ability. </a:t>
            </a:r>
          </a:p>
          <a:p>
            <a:pPr marL="0" indent="0">
              <a:buFont typeface="Arial" panose="020B0604020202020204" pitchFamily="34" charset="0"/>
              <a:buNone/>
            </a:pPr>
            <a:r>
              <a:rPr lang="en-US" altLang="en-US" dirty="0"/>
              <a:t>This measure will be used to determine promotion and retention for </a:t>
            </a:r>
            <a:r>
              <a:rPr lang="en-US" altLang="en-US" dirty="0" smtClean="0"/>
              <a:t>3</a:t>
            </a:r>
            <a:r>
              <a:rPr lang="en-US" altLang="en-US" baseline="30000" dirty="0" smtClean="0"/>
              <a:t>rd</a:t>
            </a:r>
            <a:r>
              <a:rPr lang="en-US" altLang="en-US" dirty="0" smtClean="0"/>
              <a:t>, 5</a:t>
            </a:r>
            <a:r>
              <a:rPr lang="en-US" altLang="en-US" baseline="30000" dirty="0" smtClean="0"/>
              <a:t>th</a:t>
            </a:r>
            <a:r>
              <a:rPr lang="en-US" altLang="en-US" dirty="0" smtClean="0"/>
              <a:t>, and 8</a:t>
            </a:r>
            <a:r>
              <a:rPr lang="en-US" altLang="en-US" baseline="30000" dirty="0" smtClean="0"/>
              <a:t>th</a:t>
            </a:r>
            <a:r>
              <a:rPr lang="en-US" altLang="en-US" dirty="0"/>
              <a:t> </a:t>
            </a:r>
            <a:r>
              <a:rPr lang="en-US" altLang="en-US" dirty="0" smtClean="0"/>
              <a:t>grade </a:t>
            </a:r>
            <a:r>
              <a:rPr lang="en-US" altLang="en-US" dirty="0"/>
              <a:t>students.</a:t>
            </a:r>
          </a:p>
        </p:txBody>
      </p:sp>
      <p:sp>
        <p:nvSpPr>
          <p:cNvPr id="30724" name="Slide Number Placeholder 3">
            <a:extLst>
              <a:ext uri="{FF2B5EF4-FFF2-40B4-BE49-F238E27FC236}">
                <a16:creationId xmlns:a16="http://schemas.microsoft.com/office/drawing/2014/main" id="{5EF4A813-457D-41A2-8D3A-04B51839BF94}"/>
              </a:ext>
            </a:extLst>
          </p:cNvPr>
          <p:cNvSpPr>
            <a:spLocks noGrp="1"/>
          </p:cNvSpPr>
          <p:nvPr>
            <p:ph type="sldNum" sz="quarter" idx="4294967295"/>
          </p:nvPr>
        </p:nvSpPr>
        <p:spPr bwMode="auto">
          <a:xfrm>
            <a:off x="8077200" y="6356350"/>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508DBC-DAB2-495A-98CA-DF6E4FFC0029}" type="slidenum">
              <a:rPr lang="en-US" altLang="en-US" sz="1200" smtClean="0">
                <a:solidFill>
                  <a:srgbClr val="000000"/>
                </a:solidFill>
              </a:rPr>
              <a:pPr>
                <a:spcBef>
                  <a:spcPct val="0"/>
                </a:spcBef>
                <a:buFontTx/>
                <a:buNone/>
              </a:pPr>
              <a:t>22</a:t>
            </a:fld>
            <a:endParaRPr lang="en-US" altLang="en-US" sz="12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EB97145-61F1-4FD6-A881-701D868C6A21}"/>
              </a:ext>
            </a:extLst>
          </p:cNvPr>
          <p:cNvSpPr>
            <a:spLocks noGrp="1"/>
          </p:cNvSpPr>
          <p:nvPr>
            <p:ph type="title"/>
          </p:nvPr>
        </p:nvSpPr>
        <p:spPr>
          <a:xfrm>
            <a:off x="461319" y="-76200"/>
            <a:ext cx="8229600" cy="1143000"/>
          </a:xfrm>
        </p:spPr>
        <p:txBody>
          <a:bodyPr/>
          <a:lstStyle/>
          <a:p>
            <a:r>
              <a:rPr lang="en-US" altLang="en-US" dirty="0">
                <a:solidFill>
                  <a:srgbClr val="FF0000"/>
                </a:solidFill>
              </a:rPr>
              <a:t>New Retention Guidelines</a:t>
            </a:r>
          </a:p>
        </p:txBody>
      </p:sp>
      <p:sp>
        <p:nvSpPr>
          <p:cNvPr id="31747" name="Content Placeholder 2">
            <a:extLst>
              <a:ext uri="{FF2B5EF4-FFF2-40B4-BE49-F238E27FC236}">
                <a16:creationId xmlns:a16="http://schemas.microsoft.com/office/drawing/2014/main" id="{DBE9CD27-0C85-47F1-8885-9C2F10C9036D}"/>
              </a:ext>
            </a:extLst>
          </p:cNvPr>
          <p:cNvSpPr>
            <a:spLocks noGrp="1"/>
          </p:cNvSpPr>
          <p:nvPr>
            <p:ph idx="1"/>
          </p:nvPr>
        </p:nvSpPr>
        <p:spPr>
          <a:xfrm>
            <a:off x="455141" y="990600"/>
            <a:ext cx="8229600" cy="4648200"/>
          </a:xfrm>
        </p:spPr>
        <p:txBody>
          <a:bodyPr/>
          <a:lstStyle/>
          <a:p>
            <a:r>
              <a:rPr lang="en-US" altLang="en-US" sz="3300" b="1" u="sng" dirty="0"/>
              <a:t>Promotion for 3</a:t>
            </a:r>
            <a:r>
              <a:rPr lang="en-US" altLang="en-US" sz="3300" b="1" u="sng" baseline="30000" dirty="0"/>
              <a:t>rd</a:t>
            </a:r>
            <a:r>
              <a:rPr lang="en-US" altLang="en-US" sz="3300" b="1" u="sng" dirty="0"/>
              <a:t> grade</a:t>
            </a:r>
            <a:r>
              <a:rPr lang="en-US" altLang="en-US" sz="3300" dirty="0"/>
              <a:t>: Students must have a Lexile of </a:t>
            </a:r>
            <a:r>
              <a:rPr lang="en-US" altLang="en-US" sz="3300" dirty="0" smtClean="0"/>
              <a:t>520 </a:t>
            </a:r>
            <a:r>
              <a:rPr lang="en-US" altLang="en-US" sz="3300" dirty="0"/>
              <a:t>or above</a:t>
            </a:r>
            <a:r>
              <a:rPr lang="en-US" altLang="en-US" sz="3300" dirty="0">
                <a:solidFill>
                  <a:srgbClr val="FF0000"/>
                </a:solidFill>
              </a:rPr>
              <a:t> </a:t>
            </a:r>
            <a:r>
              <a:rPr lang="en-US" altLang="en-US" sz="3300" dirty="0"/>
              <a:t>in Reading on GMAS</a:t>
            </a:r>
          </a:p>
          <a:p>
            <a:r>
              <a:rPr lang="en-US" altLang="en-US" sz="3300" b="1" u="sng" dirty="0"/>
              <a:t>Promotion for 5</a:t>
            </a:r>
            <a:r>
              <a:rPr lang="en-US" altLang="en-US" sz="3300" b="1" u="sng" baseline="30000" dirty="0"/>
              <a:t>th</a:t>
            </a:r>
            <a:r>
              <a:rPr lang="en-US" altLang="en-US" sz="3300" b="1" u="sng" dirty="0"/>
              <a:t> grade</a:t>
            </a:r>
            <a:r>
              <a:rPr lang="en-US" altLang="en-US" sz="3300" dirty="0"/>
              <a:t>: Students must have a Lexile of </a:t>
            </a:r>
            <a:r>
              <a:rPr lang="en-US" altLang="en-US" sz="3300" dirty="0" smtClean="0"/>
              <a:t>830 </a:t>
            </a:r>
            <a:r>
              <a:rPr lang="en-US" altLang="en-US" sz="3300" dirty="0"/>
              <a:t>or above in Reading on GMAS </a:t>
            </a:r>
            <a:r>
              <a:rPr lang="en-US" altLang="en-US" sz="3300" b="1" dirty="0" smtClean="0"/>
              <a:t>AND</a:t>
            </a:r>
            <a:r>
              <a:rPr lang="en-US" altLang="en-US" sz="3300" dirty="0" smtClean="0"/>
              <a:t> </a:t>
            </a:r>
            <a:r>
              <a:rPr lang="en-US" altLang="en-US" sz="3300" dirty="0"/>
              <a:t>be developing or above in </a:t>
            </a:r>
            <a:r>
              <a:rPr lang="en-US" altLang="en-US" sz="3300" dirty="0" smtClean="0"/>
              <a:t>Math</a:t>
            </a:r>
          </a:p>
          <a:p>
            <a:r>
              <a:rPr lang="en-US" altLang="en-US" sz="3300" b="1" u="sng" dirty="0"/>
              <a:t>Promotion for </a:t>
            </a:r>
            <a:r>
              <a:rPr lang="en-US" altLang="en-US" sz="3300" b="1" u="sng" dirty="0" smtClean="0"/>
              <a:t>8</a:t>
            </a:r>
            <a:r>
              <a:rPr lang="en-US" altLang="en-US" sz="3300" b="1" u="sng" baseline="30000" dirty="0" smtClean="0"/>
              <a:t>th</a:t>
            </a:r>
            <a:r>
              <a:rPr lang="en-US" altLang="en-US" sz="3300" b="1" u="sng" dirty="0" smtClean="0"/>
              <a:t> </a:t>
            </a:r>
            <a:r>
              <a:rPr lang="en-US" altLang="en-US" sz="3300" b="1" u="sng" dirty="0"/>
              <a:t>grade</a:t>
            </a:r>
            <a:r>
              <a:rPr lang="en-US" altLang="en-US" sz="3300" dirty="0"/>
              <a:t>: Students must have a Lexile of </a:t>
            </a:r>
            <a:r>
              <a:rPr lang="en-US" altLang="en-US" sz="3300" dirty="0" smtClean="0"/>
              <a:t>1010 </a:t>
            </a:r>
            <a:r>
              <a:rPr lang="en-US" altLang="en-US" sz="3300" dirty="0"/>
              <a:t>or above in Reading on GMAS </a:t>
            </a:r>
            <a:r>
              <a:rPr lang="en-US" altLang="en-US" sz="3300" b="1" dirty="0" smtClean="0"/>
              <a:t>AND</a:t>
            </a:r>
            <a:r>
              <a:rPr lang="en-US" altLang="en-US" sz="3300" dirty="0" smtClean="0"/>
              <a:t> </a:t>
            </a:r>
            <a:r>
              <a:rPr lang="en-US" altLang="en-US" sz="3300" dirty="0"/>
              <a:t>be developing or above in Math</a:t>
            </a:r>
          </a:p>
          <a:p>
            <a:endParaRPr lang="en-US" altLang="en-US" sz="3600" dirty="0"/>
          </a:p>
        </p:txBody>
      </p:sp>
      <p:sp>
        <p:nvSpPr>
          <p:cNvPr id="31748" name="Slide Number Placeholder 3">
            <a:extLst>
              <a:ext uri="{FF2B5EF4-FFF2-40B4-BE49-F238E27FC236}">
                <a16:creationId xmlns:a16="http://schemas.microsoft.com/office/drawing/2014/main" id="{5D1F599A-3F0B-4F37-9CDC-8238CAA5C68C}"/>
              </a:ext>
            </a:extLst>
          </p:cNvPr>
          <p:cNvSpPr>
            <a:spLocks noGrp="1"/>
          </p:cNvSpPr>
          <p:nvPr>
            <p:ph type="sldNum" sz="quarter" idx="4294967295"/>
          </p:nvPr>
        </p:nvSpPr>
        <p:spPr bwMode="auto">
          <a:xfrm>
            <a:off x="8077200" y="6356350"/>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69C943-CAC4-440E-AD24-F8BB0858383D}" type="slidenum">
              <a:rPr lang="en-US" altLang="en-US" sz="1200" smtClean="0">
                <a:solidFill>
                  <a:srgbClr val="000000"/>
                </a:solidFill>
              </a:rPr>
              <a:pPr>
                <a:spcBef>
                  <a:spcPct val="0"/>
                </a:spcBef>
                <a:buFontTx/>
                <a:buNone/>
              </a:pPr>
              <a:t>23</a:t>
            </a:fld>
            <a:endParaRPr lang="en-US" altLang="en-US" sz="12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D242A2D-1F6F-4CEF-BFB3-B188AD4511A1}"/>
              </a:ext>
            </a:extLst>
          </p:cNvPr>
          <p:cNvSpPr>
            <a:spLocks noGrp="1"/>
          </p:cNvSpPr>
          <p:nvPr>
            <p:ph type="title"/>
          </p:nvPr>
        </p:nvSpPr>
        <p:spPr/>
        <p:txBody>
          <a:bodyPr/>
          <a:lstStyle/>
          <a:p>
            <a:r>
              <a:rPr lang="en-US" altLang="en-US">
                <a:solidFill>
                  <a:srgbClr val="FF0000"/>
                </a:solidFill>
              </a:rPr>
              <a:t>Second Chance to Pass the GMAS</a:t>
            </a:r>
          </a:p>
        </p:txBody>
      </p:sp>
      <p:sp>
        <p:nvSpPr>
          <p:cNvPr id="32771" name="Content Placeholder 2">
            <a:extLst>
              <a:ext uri="{FF2B5EF4-FFF2-40B4-BE49-F238E27FC236}">
                <a16:creationId xmlns:a16="http://schemas.microsoft.com/office/drawing/2014/main" id="{DEA68D11-5CC6-4DA5-B743-DAA9CACDB769}"/>
              </a:ext>
            </a:extLst>
          </p:cNvPr>
          <p:cNvSpPr>
            <a:spLocks noGrp="1"/>
          </p:cNvSpPr>
          <p:nvPr>
            <p:ph idx="1"/>
          </p:nvPr>
        </p:nvSpPr>
        <p:spPr>
          <a:xfrm>
            <a:off x="457200" y="1417638"/>
            <a:ext cx="8229600" cy="4525962"/>
          </a:xfrm>
        </p:spPr>
        <p:txBody>
          <a:bodyPr/>
          <a:lstStyle/>
          <a:p>
            <a:pPr lvl="1">
              <a:buFont typeface="Arial" panose="020B0604020202020204" pitchFamily="34" charset="0"/>
              <a:buChar char="•"/>
            </a:pPr>
            <a:r>
              <a:rPr lang="en-US" altLang="en-US" sz="3200" dirty="0"/>
              <a:t>The students will have one additional opportunity to retake the GMAS before the end of the school year, </a:t>
            </a:r>
            <a:r>
              <a:rPr lang="en-US" altLang="en-US" sz="3200" dirty="0">
                <a:solidFill>
                  <a:srgbClr val="FF0000"/>
                </a:solidFill>
              </a:rPr>
              <a:t>and it will  be administered </a:t>
            </a:r>
            <a:r>
              <a:rPr lang="en-US" altLang="en-US" sz="3200" dirty="0" smtClean="0">
                <a:solidFill>
                  <a:srgbClr val="FF0000"/>
                </a:solidFill>
              </a:rPr>
              <a:t>online.</a:t>
            </a:r>
            <a:endParaRPr lang="en-US" altLang="en-US" sz="3200" dirty="0">
              <a:solidFill>
                <a:srgbClr val="FF0000"/>
              </a:solidFill>
            </a:endParaRPr>
          </a:p>
          <a:p>
            <a:pPr lvl="1">
              <a:buFont typeface="Arial" panose="020B0604020202020204" pitchFamily="34" charset="0"/>
              <a:buChar char="•"/>
            </a:pPr>
            <a:r>
              <a:rPr lang="en-US" altLang="en-US" sz="3200" dirty="0"/>
              <a:t>After the retest of the GMAS, the school’s promotion and retention committee will meet to determine if the students are eligible to be promoted by other criteria that will be determined by the district.</a:t>
            </a:r>
          </a:p>
          <a:p>
            <a:endParaRPr lang="en-US" altLang="en-US" dirty="0"/>
          </a:p>
        </p:txBody>
      </p:sp>
      <p:sp>
        <p:nvSpPr>
          <p:cNvPr id="32772" name="Slide Number Placeholder 3">
            <a:extLst>
              <a:ext uri="{FF2B5EF4-FFF2-40B4-BE49-F238E27FC236}">
                <a16:creationId xmlns:a16="http://schemas.microsoft.com/office/drawing/2014/main" id="{E0B44E2F-8D16-4FB5-9902-27DD84253AD8}"/>
              </a:ext>
            </a:extLst>
          </p:cNvPr>
          <p:cNvSpPr>
            <a:spLocks noGrp="1"/>
          </p:cNvSpPr>
          <p:nvPr>
            <p:ph type="sldNum" sz="quarter" idx="4294967295"/>
          </p:nvPr>
        </p:nvSpPr>
        <p:spPr bwMode="auto">
          <a:xfrm>
            <a:off x="8077200" y="6356350"/>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AB9AA2-7832-4DE2-9240-6255D88D7BB3}" type="slidenum">
              <a:rPr lang="en-US" altLang="en-US" sz="1200" smtClean="0">
                <a:solidFill>
                  <a:srgbClr val="000000"/>
                </a:solidFill>
              </a:rPr>
              <a:pPr>
                <a:spcBef>
                  <a:spcPct val="0"/>
                </a:spcBef>
                <a:buFontTx/>
                <a:buNone/>
              </a:pPr>
              <a:t>24</a:t>
            </a:fld>
            <a:endParaRPr lang="en-US" altLang="en-US" sz="12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a:extLst>
              <a:ext uri="{FF2B5EF4-FFF2-40B4-BE49-F238E27FC236}">
                <a16:creationId xmlns:a16="http://schemas.microsoft.com/office/drawing/2014/main" id="{DF68B244-B548-4715-B782-77F50DCD3B12}"/>
              </a:ext>
            </a:extLst>
          </p:cNvPr>
          <p:cNvSpPr>
            <a:spLocks noGrp="1"/>
          </p:cNvSpPr>
          <p:nvPr>
            <p:ph type="body" idx="10"/>
          </p:nvPr>
        </p:nvSpPr>
        <p:spPr>
          <a:xfrm>
            <a:off x="228600" y="-76200"/>
            <a:ext cx="8523288" cy="1143000"/>
          </a:xfrm>
          <a:ln w="9525"/>
          <a:extLst>
            <a:ext uri="{91240B29-F687-4F45-9708-019B960494DF}">
              <a14:hiddenLine xmlns:a14="http://schemas.microsoft.com/office/drawing/2010/main" w="0">
                <a:solidFill>
                  <a:srgbClr val="000000"/>
                </a:solidFill>
                <a:miter lim="800000"/>
                <a:headEnd/>
                <a:tailEnd/>
              </a14:hiddenLine>
            </a:ext>
          </a:extLst>
        </p:spPr>
        <p:txBody>
          <a:bodyPr/>
          <a:lstStyle/>
          <a:p>
            <a:pPr marL="0" indent="0" algn="ctr">
              <a:buFont typeface="Arial" panose="020B0604020202020204" pitchFamily="34" charset="0"/>
              <a:buNone/>
            </a:pPr>
            <a:r>
              <a:rPr lang="en-US" altLang="en-US" sz="4000" b="1">
                <a:solidFill>
                  <a:srgbClr val="FF0000"/>
                </a:solidFill>
              </a:rPr>
              <a:t>What happens if my student does not pass the GMAS the second time?</a:t>
            </a:r>
          </a:p>
        </p:txBody>
      </p:sp>
      <p:sp>
        <p:nvSpPr>
          <p:cNvPr id="33795" name="Text Placeholder 2">
            <a:extLst>
              <a:ext uri="{FF2B5EF4-FFF2-40B4-BE49-F238E27FC236}">
                <a16:creationId xmlns:a16="http://schemas.microsoft.com/office/drawing/2014/main" id="{67016161-46EB-4506-B099-C8D96FC946EE}"/>
              </a:ext>
            </a:extLst>
          </p:cNvPr>
          <p:cNvSpPr>
            <a:spLocks noGrp="1"/>
          </p:cNvSpPr>
          <p:nvPr>
            <p:ph type="body" idx="10"/>
          </p:nvPr>
        </p:nvSpPr>
        <p:spPr>
          <a:xfrm>
            <a:off x="257175" y="1676400"/>
            <a:ext cx="8518525" cy="4359275"/>
          </a:xfrm>
          <a:ln w="9525"/>
          <a:extLst>
            <a:ext uri="{91240B29-F687-4F45-9708-019B960494DF}">
              <a14:hiddenLine xmlns:a14="http://schemas.microsoft.com/office/drawing/2010/main" w="0">
                <a:solidFill>
                  <a:srgbClr val="000000"/>
                </a:solidFill>
                <a:miter lim="800000"/>
                <a:headEnd/>
                <a:tailEnd/>
              </a14:hiddenLine>
            </a:ext>
          </a:extLst>
        </p:spPr>
        <p:txBody>
          <a:bodyPr/>
          <a:lstStyle/>
          <a:p>
            <a:pPr marL="0" indent="0">
              <a:buFont typeface="Arial" panose="020B0604020202020204" pitchFamily="34" charset="0"/>
              <a:buNone/>
            </a:pPr>
            <a:r>
              <a:rPr lang="en-US" altLang="en-US"/>
              <a:t>If a student does not pass the GMAS the second time, he or she will be required to attend a district sponsored summer school session of approximately 4-6 weeks; if they do not attend summer school, they will NOT be promoted: this will override the promotion/retention committee’s recommendation. </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1BD9FC6D-344D-4D12-8D26-D7FF632C00BD}"/>
              </a:ext>
            </a:extLst>
          </p:cNvPr>
          <p:cNvSpPr>
            <a:spLocks noGrp="1"/>
          </p:cNvSpPr>
          <p:nvPr>
            <p:ph type="body" idx="10"/>
          </p:nvPr>
        </p:nvSpPr>
        <p:spPr>
          <a:xfrm>
            <a:off x="80963" y="76200"/>
            <a:ext cx="8594725" cy="1371600"/>
          </a:xfrm>
          <a:ln w="9525"/>
          <a:extLst>
            <a:ext uri="{91240B29-F687-4F45-9708-019B960494DF}">
              <a14:hiddenLine xmlns:a14="http://schemas.microsoft.com/office/drawing/2010/main" w="0">
                <a:solidFill>
                  <a:srgbClr val="000000"/>
                </a:solidFill>
                <a:miter lim="800000"/>
                <a:headEnd/>
                <a:tailEnd/>
              </a14:hiddenLine>
            </a:ext>
          </a:extLst>
        </p:spPr>
        <p:txBody>
          <a:bodyPr/>
          <a:lstStyle/>
          <a:p>
            <a:pPr marL="0" indent="0" algn="ctr">
              <a:buFont typeface="Arial" panose="020B0604020202020204" pitchFamily="34" charset="0"/>
              <a:buNone/>
            </a:pPr>
            <a:r>
              <a:rPr lang="en-US" altLang="en-US" sz="3600" b="1">
                <a:solidFill>
                  <a:srgbClr val="FF0000"/>
                </a:solidFill>
              </a:rPr>
              <a:t>What can I do to help my child at home?</a:t>
            </a:r>
          </a:p>
        </p:txBody>
      </p:sp>
      <p:sp>
        <p:nvSpPr>
          <p:cNvPr id="34819" name="Text Placeholder 2">
            <a:extLst>
              <a:ext uri="{FF2B5EF4-FFF2-40B4-BE49-F238E27FC236}">
                <a16:creationId xmlns:a16="http://schemas.microsoft.com/office/drawing/2014/main" id="{6C96FE55-6362-451C-ACA1-71CADAFD3611}"/>
              </a:ext>
            </a:extLst>
          </p:cNvPr>
          <p:cNvSpPr>
            <a:spLocks noGrp="1"/>
          </p:cNvSpPr>
          <p:nvPr>
            <p:ph type="body" idx="10"/>
          </p:nvPr>
        </p:nvSpPr>
        <p:spPr>
          <a:xfrm>
            <a:off x="223837" y="914400"/>
            <a:ext cx="8308975" cy="4813300"/>
          </a:xfrm>
          <a:ln w="9525"/>
          <a:extLst>
            <a:ext uri="{91240B29-F687-4F45-9708-019B960494DF}">
              <a14:hiddenLine xmlns:a14="http://schemas.microsoft.com/office/drawing/2010/main" w="0">
                <a:solidFill>
                  <a:srgbClr val="000000"/>
                </a:solidFill>
                <a:miter lim="800000"/>
                <a:headEnd/>
                <a:tailEnd/>
              </a14:hiddenLine>
            </a:ext>
          </a:extLst>
        </p:spPr>
        <p:txBody>
          <a:bodyPr/>
          <a:lstStyle/>
          <a:p>
            <a:r>
              <a:rPr lang="en-US" altLang="en-US" b="1" dirty="0"/>
              <a:t>Encourage your child to employ good study and test-taking skills.  </a:t>
            </a:r>
            <a:r>
              <a:rPr lang="en-US" altLang="en-US" dirty="0"/>
              <a:t>These skills include following directions carefully, avoiding careless, avoiding careless errors, and reviewing work.</a:t>
            </a:r>
          </a:p>
          <a:p>
            <a:r>
              <a:rPr lang="en-US" altLang="en-US" b="1" dirty="0"/>
              <a:t>Explain the purpose of the test.  </a:t>
            </a:r>
            <a:r>
              <a:rPr lang="en-US" altLang="en-US" dirty="0"/>
              <a:t>The assessments give students the opportunity to show what they have learned in school. They also give teachers information that helps them plan lessons.</a:t>
            </a: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956300"/>
            <a:ext cx="4343400" cy="90170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3936D7-8CC7-4595-91DE-C2946EEB078A}"/>
              </a:ext>
            </a:extLst>
          </p:cNvPr>
          <p:cNvSpPr>
            <a:spLocks noGrp="1"/>
          </p:cNvSpPr>
          <p:nvPr>
            <p:ph type="body" idx="10"/>
          </p:nvPr>
        </p:nvSpPr>
        <p:spPr>
          <a:xfrm>
            <a:off x="152400" y="228600"/>
            <a:ext cx="8382000" cy="914400"/>
          </a:xfrm>
        </p:spPr>
        <p:txBody>
          <a:bodyPr/>
          <a:lstStyle/>
          <a:p>
            <a:pPr marL="0" indent="0" algn="ctr">
              <a:buFont typeface="Arial" panose="020B0604020202020204" pitchFamily="34" charset="0"/>
              <a:buNone/>
              <a:defRPr/>
            </a:pPr>
            <a:r>
              <a:rPr lang="en-US" altLang="en-US" sz="3600" b="1" dirty="0">
                <a:solidFill>
                  <a:srgbClr val="FF0000"/>
                </a:solidFill>
              </a:rPr>
              <a:t>What can I do to help my child at home?</a:t>
            </a:r>
          </a:p>
          <a:p>
            <a:pPr marL="0" indent="0">
              <a:buFont typeface="Arial" panose="020B0604020202020204" pitchFamily="34" charset="0"/>
              <a:buNone/>
              <a:defRPr/>
            </a:pPr>
            <a:endParaRPr lang="en-US" dirty="0"/>
          </a:p>
          <a:p>
            <a:pPr>
              <a:defRPr/>
            </a:pPr>
            <a:r>
              <a:rPr lang="en-US" dirty="0"/>
              <a:t>Remind</a:t>
            </a:r>
            <a:r>
              <a:rPr lang="en-US" dirty="0">
                <a:solidFill>
                  <a:srgbClr val="FF0000"/>
                </a:solidFill>
              </a:rPr>
              <a:t> </a:t>
            </a:r>
            <a:r>
              <a:rPr lang="en-US" dirty="0"/>
              <a:t>your child that some of the questions maybe harder than others, but </a:t>
            </a:r>
            <a:r>
              <a:rPr lang="en-US" b="1" dirty="0"/>
              <a:t>don’t give up and do your best.</a:t>
            </a:r>
            <a:endParaRPr lang="en-US" b="1" dirty="0">
              <a:solidFill>
                <a:srgbClr val="FF0000"/>
              </a:solidFill>
            </a:endParaRPr>
          </a:p>
          <a:p>
            <a:pPr>
              <a:defRPr/>
            </a:pPr>
            <a:r>
              <a:rPr lang="en-US" b="1" dirty="0"/>
              <a:t>Be certain your child gets plenty of sleep and has a healthy breakfast and lunch.  </a:t>
            </a:r>
            <a:r>
              <a:rPr lang="en-US" dirty="0"/>
              <a:t>Taking tests is hard work for many students and can require a lot of energy.</a:t>
            </a:r>
          </a:p>
          <a:p>
            <a:pPr marL="0" indent="0">
              <a:buFont typeface="Arial" panose="020B0604020202020204" pitchFamily="34" charset="0"/>
              <a:buNone/>
              <a:defRPr/>
            </a:pPr>
            <a:endParaRPr lang="en-US" sz="3600" dirty="0"/>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1">
            <a:extLst>
              <a:ext uri="{FF2B5EF4-FFF2-40B4-BE49-F238E27FC236}">
                <a16:creationId xmlns:a16="http://schemas.microsoft.com/office/drawing/2014/main" id="{01D26185-7541-4CCF-8D01-B0F8FBEFF7AB}"/>
              </a:ext>
            </a:extLst>
          </p:cNvPr>
          <p:cNvSpPr>
            <a:spLocks noGrp="1"/>
          </p:cNvSpPr>
          <p:nvPr>
            <p:ph type="body" idx="10"/>
          </p:nvPr>
        </p:nvSpPr>
        <p:spPr>
          <a:xfrm>
            <a:off x="80963" y="0"/>
            <a:ext cx="8594725" cy="1679575"/>
          </a:xfrm>
          <a:ln w="9525"/>
          <a:extLst>
            <a:ext uri="{91240B29-F687-4F45-9708-019B960494DF}">
              <a14:hiddenLine xmlns:a14="http://schemas.microsoft.com/office/drawing/2010/main" w="0">
                <a:solidFill>
                  <a:srgbClr val="000000"/>
                </a:solidFill>
                <a:miter lim="800000"/>
                <a:headEnd/>
                <a:tailEnd/>
              </a14:hiddenLine>
            </a:ext>
          </a:extLst>
        </p:spPr>
        <p:txBody>
          <a:bodyPr/>
          <a:lstStyle/>
          <a:p>
            <a:pPr marL="0" indent="0" algn="ctr">
              <a:buFont typeface="Arial" panose="020B0604020202020204" pitchFamily="34" charset="0"/>
              <a:buNone/>
            </a:pPr>
            <a:r>
              <a:rPr lang="en-US" altLang="en-US" sz="3600" b="1">
                <a:solidFill>
                  <a:srgbClr val="FF0000"/>
                </a:solidFill>
              </a:rPr>
              <a:t>What can I do to help my child at home?</a:t>
            </a:r>
          </a:p>
        </p:txBody>
      </p:sp>
      <p:sp>
        <p:nvSpPr>
          <p:cNvPr id="3" name="Text Placeholder 2">
            <a:extLst>
              <a:ext uri="{FF2B5EF4-FFF2-40B4-BE49-F238E27FC236}">
                <a16:creationId xmlns:a16="http://schemas.microsoft.com/office/drawing/2014/main" id="{0E76EA98-6424-47AF-9756-8A5FF3CE4B94}"/>
              </a:ext>
            </a:extLst>
          </p:cNvPr>
          <p:cNvSpPr>
            <a:spLocks noGrp="1"/>
          </p:cNvSpPr>
          <p:nvPr>
            <p:ph type="body" idx="10"/>
          </p:nvPr>
        </p:nvSpPr>
        <p:spPr>
          <a:xfrm>
            <a:off x="244475" y="1143000"/>
            <a:ext cx="8594725" cy="1679575"/>
          </a:xfrm>
        </p:spPr>
        <p:txBody>
          <a:bodyPr/>
          <a:lstStyle/>
          <a:p>
            <a:pPr>
              <a:defRPr/>
            </a:pPr>
            <a:r>
              <a:rPr lang="en-US" b="1" dirty="0"/>
              <a:t>Be certain that your child is at school on time. </a:t>
            </a:r>
            <a:r>
              <a:rPr lang="en-US" dirty="0"/>
              <a:t>Rushing and worrying about being late could affect your child’s performance on the tests.</a:t>
            </a:r>
          </a:p>
          <a:p>
            <a:pPr>
              <a:defRPr/>
            </a:pPr>
            <a:r>
              <a:rPr lang="en-US" dirty="0"/>
              <a:t>Remember to </a:t>
            </a:r>
            <a:r>
              <a:rPr lang="en-US" b="1" dirty="0"/>
              <a:t>ask your child about the testing at the end of each day.</a:t>
            </a:r>
          </a:p>
          <a:p>
            <a:pPr>
              <a:defRPr/>
            </a:pPr>
            <a:r>
              <a:rPr lang="en-US" sz="3600" dirty="0"/>
              <a:t>Have your student READ…READ…READ… and…WRITE…WRITE…WRITE…</a:t>
            </a:r>
          </a:p>
          <a:p>
            <a:pPr marL="0" indent="0">
              <a:buFont typeface="Arial" panose="020B0604020202020204" pitchFamily="34" charset="0"/>
              <a:buNone/>
              <a:defRPr/>
            </a:pPr>
            <a:endParaRPr lang="en-US" dirty="0"/>
          </a:p>
          <a:p>
            <a:pPr>
              <a:defRPr/>
            </a:pPr>
            <a:endParaRPr lang="en-US" dirty="0"/>
          </a:p>
          <a:p>
            <a:pPr marL="0" indent="0">
              <a:buFont typeface="Arial" panose="020B0604020202020204" pitchFamily="34" charset="0"/>
              <a:buNone/>
              <a:defRPr/>
            </a:pPr>
            <a:endParaRPr lang="en-US" dirty="0"/>
          </a:p>
          <a:p>
            <a:pPr>
              <a:defRPr/>
            </a:pPr>
            <a:endParaRPr lang="en-US" dirty="0"/>
          </a:p>
          <a:p>
            <a:pPr marL="0" indent="0">
              <a:buFont typeface="Arial" panose="020B0604020202020204" pitchFamily="34" charset="0"/>
              <a:buNone/>
              <a:defRPr/>
            </a:pPr>
            <a:endParaRPr lang="en-US" dirty="0"/>
          </a:p>
        </p:txBody>
      </p:sp>
      <p:sp>
        <p:nvSpPr>
          <p:cNvPr id="36868" name="Text Placeholder 3">
            <a:extLst>
              <a:ext uri="{FF2B5EF4-FFF2-40B4-BE49-F238E27FC236}">
                <a16:creationId xmlns:a16="http://schemas.microsoft.com/office/drawing/2014/main" id="{19407321-EE27-484A-874F-B4A298AAB0A3}"/>
              </a:ext>
            </a:extLst>
          </p:cNvPr>
          <p:cNvSpPr>
            <a:spLocks noGrp="1"/>
          </p:cNvSpPr>
          <p:nvPr>
            <p:ph type="body" idx="10"/>
          </p:nvPr>
        </p:nvSpPr>
        <p:spPr>
          <a:xfrm>
            <a:off x="268288" y="228600"/>
            <a:ext cx="8220075" cy="533400"/>
          </a:xfrm>
          <a:ln w="9525"/>
          <a:extLst>
            <a:ext uri="{91240B29-F687-4F45-9708-019B960494DF}">
              <a14:hiddenLine xmlns:a14="http://schemas.microsoft.com/office/drawing/2010/main" w="0">
                <a:solidFill>
                  <a:srgbClr val="000000"/>
                </a:solidFill>
                <a:miter lim="800000"/>
                <a:headEnd/>
                <a:tailEnd/>
              </a14:hiddenLine>
            </a:ext>
          </a:extLst>
        </p:spPr>
        <p:txBody>
          <a:bodyPr/>
          <a:lstStyle/>
          <a:p>
            <a:endParaRPr lang="en-US" altLang="en-US" sz="3600"/>
          </a:p>
          <a:p>
            <a:endParaRPr lang="en-US" altLang="en-US" sz="3600"/>
          </a:p>
          <a:p>
            <a:endParaRPr lang="en-US" altLang="en-US" sz="3600"/>
          </a:p>
        </p:txBody>
      </p:sp>
      <p:sp>
        <p:nvSpPr>
          <p:cNvPr id="5"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pic>
        <p:nvPicPr>
          <p:cNvPr id="7" name="Content Placeholder 3"/>
          <p:cNvPicPr>
            <a:picLocks noChangeAspect="1"/>
          </p:cNvPicPr>
          <p:nvPr/>
        </p:nvPicPr>
        <p:blipFill>
          <a:blip r:embed="rId2"/>
          <a:stretch>
            <a:fillRect/>
          </a:stretch>
        </p:blipFill>
        <p:spPr>
          <a:xfrm>
            <a:off x="1752600" y="1015663"/>
            <a:ext cx="6023447" cy="5106885"/>
          </a:xfrm>
          <a:prstGeom prst="rect">
            <a:avLst/>
          </a:prstGeom>
        </p:spPr>
      </p:pic>
      <p:sp>
        <p:nvSpPr>
          <p:cNvPr id="6" name="Rectangle 5"/>
          <p:cNvSpPr/>
          <p:nvPr/>
        </p:nvSpPr>
        <p:spPr>
          <a:xfrm>
            <a:off x="1066800" y="0"/>
            <a:ext cx="6934200" cy="1015663"/>
          </a:xfrm>
          <a:prstGeom prst="rect">
            <a:avLst/>
          </a:prstGeom>
        </p:spPr>
        <p:txBody>
          <a:bodyPr wrap="square">
            <a:spAutoFit/>
          </a:bodyPr>
          <a:lstStyle/>
          <a:p>
            <a:pPr marL="0" indent="0" algn="ctr">
              <a:buNone/>
            </a:pPr>
            <a:r>
              <a:rPr lang="en-US" sz="3000" dirty="0">
                <a:solidFill>
                  <a:srgbClr val="FF0000"/>
                </a:solidFill>
              </a:rPr>
              <a:t>Accessing Georgia Milestones </a:t>
            </a:r>
            <a:br>
              <a:rPr lang="en-US" sz="3000" dirty="0">
                <a:solidFill>
                  <a:srgbClr val="FF0000"/>
                </a:solidFill>
              </a:rPr>
            </a:br>
            <a:r>
              <a:rPr lang="en-US" sz="3000" dirty="0">
                <a:solidFill>
                  <a:srgbClr val="FF0000"/>
                </a:solidFill>
              </a:rPr>
              <a:t>Parent Resources </a:t>
            </a:r>
            <a:endParaRPr lang="en-US" altLang="en-US" sz="3000" b="1" dirty="0">
              <a:solidFill>
                <a:srgbClr val="FF0000"/>
              </a:solidFill>
            </a:endParaRPr>
          </a:p>
        </p:txBody>
      </p:sp>
    </p:spTree>
    <p:extLst>
      <p:ext uri="{BB962C8B-B14F-4D97-AF65-F5344CB8AC3E}">
        <p14:creationId xmlns:p14="http://schemas.microsoft.com/office/powerpoint/2010/main" val="315140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30877"/>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b="1" dirty="0" smtClean="0"/>
              <a:t/>
            </a:r>
            <a:br>
              <a:rPr lang="en-US" b="1" dirty="0" smtClean="0"/>
            </a:br>
            <a:r>
              <a:rPr lang="en-US" b="1" dirty="0" smtClean="0"/>
              <a:t>Georgia </a:t>
            </a:r>
            <a:r>
              <a:rPr lang="en-US" b="1" dirty="0"/>
              <a:t>Milestones </a:t>
            </a:r>
            <a:r>
              <a:rPr lang="en-US" dirty="0"/>
              <a:t/>
            </a:r>
            <a:br>
              <a:rPr lang="en-US" dirty="0"/>
            </a:br>
            <a:endParaRPr lang="en-US" dirty="0"/>
          </a:p>
        </p:txBody>
      </p:sp>
      <p:sp>
        <p:nvSpPr>
          <p:cNvPr id="3" name="Content Placeholder 2"/>
          <p:cNvSpPr>
            <a:spLocks noGrp="1"/>
          </p:cNvSpPr>
          <p:nvPr>
            <p:ph idx="1"/>
          </p:nvPr>
        </p:nvSpPr>
        <p:spPr>
          <a:xfrm>
            <a:off x="702791" y="1125409"/>
            <a:ext cx="7886700" cy="5349532"/>
          </a:xfrm>
        </p:spPr>
        <p:txBody>
          <a:bodyPr>
            <a:normAutofit/>
          </a:bodyPr>
          <a:lstStyle/>
          <a:p>
            <a:pPr marL="0" indent="0">
              <a:buNone/>
            </a:pPr>
            <a:r>
              <a:rPr lang="en-US" dirty="0" smtClean="0"/>
              <a:t>Grades </a:t>
            </a:r>
            <a:r>
              <a:rPr lang="en-US" dirty="0"/>
              <a:t>3 – 8 End of Grade (EOG) </a:t>
            </a:r>
            <a:endParaRPr lang="en-US" dirty="0" smtClean="0"/>
          </a:p>
          <a:p>
            <a:r>
              <a:rPr lang="en-US" dirty="0"/>
              <a:t>L</a:t>
            </a:r>
            <a:r>
              <a:rPr lang="en-US" dirty="0" smtClean="0"/>
              <a:t>anguage arts</a:t>
            </a:r>
          </a:p>
          <a:p>
            <a:r>
              <a:rPr lang="en-US" dirty="0" smtClean="0"/>
              <a:t>Mathematics</a:t>
            </a:r>
          </a:p>
          <a:p>
            <a:r>
              <a:rPr lang="en-US" dirty="0" smtClean="0"/>
              <a:t>Science </a:t>
            </a:r>
          </a:p>
          <a:p>
            <a:r>
              <a:rPr lang="en-US" dirty="0"/>
              <a:t>S</a:t>
            </a:r>
            <a:r>
              <a:rPr lang="en-US" dirty="0" smtClean="0"/>
              <a:t>ocial </a:t>
            </a:r>
            <a:r>
              <a:rPr lang="en-US" dirty="0"/>
              <a:t>studies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85784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3EB7FED-2703-4764-97E3-78CBA42AE80A}"/>
              </a:ext>
            </a:extLst>
          </p:cNvPr>
          <p:cNvSpPr>
            <a:spLocks noGrp="1"/>
          </p:cNvSpPr>
          <p:nvPr>
            <p:ph type="title"/>
          </p:nvPr>
        </p:nvSpPr>
        <p:spPr>
          <a:xfrm>
            <a:off x="457200" y="-152400"/>
            <a:ext cx="8229600" cy="1143000"/>
          </a:xfrm>
        </p:spPr>
        <p:txBody>
          <a:bodyPr/>
          <a:lstStyle/>
          <a:p>
            <a:pPr eaLnBrk="1" hangingPunct="1"/>
            <a:r>
              <a:rPr lang="en-US" altLang="en-US" sz="4000" dirty="0">
                <a:solidFill>
                  <a:srgbClr val="0000CC"/>
                </a:solidFill>
              </a:rPr>
              <a:t/>
            </a:r>
            <a:br>
              <a:rPr lang="en-US" altLang="en-US" sz="4000" dirty="0">
                <a:solidFill>
                  <a:srgbClr val="0000CC"/>
                </a:solidFill>
              </a:rPr>
            </a:br>
            <a:r>
              <a:rPr lang="en-US" altLang="en-US" sz="4000" dirty="0">
                <a:solidFill>
                  <a:srgbClr val="0000CC"/>
                </a:solidFill>
              </a:rPr>
              <a:t>What is the Georgia Milestones?</a:t>
            </a:r>
            <a:br>
              <a:rPr lang="en-US" altLang="en-US" sz="4000" dirty="0">
                <a:solidFill>
                  <a:srgbClr val="0000CC"/>
                </a:solidFill>
              </a:rPr>
            </a:br>
            <a:endParaRPr lang="en-US" altLang="en-US" sz="4000" dirty="0">
              <a:solidFill>
                <a:srgbClr val="0000CC"/>
              </a:solidFill>
            </a:endParaRPr>
          </a:p>
        </p:txBody>
      </p:sp>
      <p:sp>
        <p:nvSpPr>
          <p:cNvPr id="6147" name="Content Placeholder 2">
            <a:extLst>
              <a:ext uri="{FF2B5EF4-FFF2-40B4-BE49-F238E27FC236}">
                <a16:creationId xmlns:a16="http://schemas.microsoft.com/office/drawing/2014/main" id="{FABC1513-29F9-4064-A897-7188E377D43C}"/>
              </a:ext>
            </a:extLst>
          </p:cNvPr>
          <p:cNvSpPr>
            <a:spLocks noGrp="1"/>
          </p:cNvSpPr>
          <p:nvPr>
            <p:ph idx="1"/>
          </p:nvPr>
        </p:nvSpPr>
        <p:spPr>
          <a:xfrm>
            <a:off x="457200" y="990600"/>
            <a:ext cx="8229600" cy="5105400"/>
          </a:xfrm>
        </p:spPr>
        <p:txBody>
          <a:bodyPr/>
          <a:lstStyle/>
          <a:p>
            <a:pPr marL="0" indent="0" eaLnBrk="1" hangingPunct="1">
              <a:buFont typeface="Arial" panose="020B0604020202020204" pitchFamily="34" charset="0"/>
              <a:buNone/>
            </a:pPr>
            <a:r>
              <a:rPr lang="en-US" altLang="en-US" b="1" dirty="0">
                <a:solidFill>
                  <a:srgbClr val="FF0000"/>
                </a:solidFill>
              </a:rPr>
              <a:t>Comprehensive, Coherent, Consolidated</a:t>
            </a:r>
          </a:p>
          <a:p>
            <a:pPr lvl="1" eaLnBrk="1" hangingPunct="1"/>
            <a:r>
              <a:rPr lang="en-US" altLang="en-US" dirty="0"/>
              <a:t>formative assessment tool to compliment summative assessments administered in classrooms</a:t>
            </a:r>
          </a:p>
          <a:p>
            <a:pPr lvl="1" eaLnBrk="1" hangingPunct="1"/>
            <a:r>
              <a:rPr lang="en-US" altLang="en-US" dirty="0"/>
              <a:t>rigorous and aligned to Georgia Standards of Excellence</a:t>
            </a:r>
          </a:p>
          <a:p>
            <a:pPr lvl="1" eaLnBrk="1" hangingPunct="1"/>
            <a:r>
              <a:rPr lang="en-US" altLang="en-US" dirty="0"/>
              <a:t>provides stakeholders with information regarding student preparedness for the next level</a:t>
            </a:r>
          </a:p>
          <a:p>
            <a:pPr lvl="1" eaLnBrk="1" hangingPunct="1"/>
            <a:r>
              <a:rPr lang="en-US" altLang="en-US" dirty="0"/>
              <a:t>combines reading, language arts, and writing into a single measure</a:t>
            </a:r>
          </a:p>
        </p:txBody>
      </p:sp>
    </p:spTree>
    <p:extLst>
      <p:ext uri="{BB962C8B-B14F-4D97-AF65-F5344CB8AC3E}">
        <p14:creationId xmlns:p14="http://schemas.microsoft.com/office/powerpoint/2010/main" val="172563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EDA4-388B-44F0-A49D-807C7E4B2C8E}"/>
              </a:ext>
            </a:extLst>
          </p:cNvPr>
          <p:cNvSpPr>
            <a:spLocks noGrp="1"/>
          </p:cNvSpPr>
          <p:nvPr>
            <p:ph type="title"/>
          </p:nvPr>
        </p:nvSpPr>
        <p:spPr>
          <a:xfrm>
            <a:off x="457200" y="304800"/>
            <a:ext cx="8229600" cy="1143000"/>
          </a:xfrm>
        </p:spPr>
        <p:txBody>
          <a:bodyPr/>
          <a:lstStyle/>
          <a:p>
            <a:pPr>
              <a:lnSpc>
                <a:spcPts val="3600"/>
              </a:lnSpc>
              <a:spcAft>
                <a:spcPts val="0"/>
              </a:spcAft>
              <a:defRPr/>
            </a:pPr>
            <a:r>
              <a:rPr lang="en-US" sz="2800" spc="80" dirty="0">
                <a:solidFill>
                  <a:srgbClr val="FF0000"/>
                </a:solidFill>
                <a:latin typeface="Tahoma" panose="22635452340000000000" pitchFamily="2"/>
              </a:rPr>
              <a:t>What is the goal of the </a:t>
            </a:r>
            <a:br>
              <a:rPr lang="en-US" sz="2800" spc="80" dirty="0">
                <a:solidFill>
                  <a:srgbClr val="FF0000"/>
                </a:solidFill>
                <a:latin typeface="Tahoma" panose="22635452340000000000" pitchFamily="2"/>
              </a:rPr>
            </a:br>
            <a:r>
              <a:rPr lang="en-US" sz="2800" spc="65" dirty="0">
                <a:solidFill>
                  <a:srgbClr val="FF0000"/>
                </a:solidFill>
                <a:latin typeface="Tahoma" panose="22635452340000000000" pitchFamily="2"/>
              </a:rPr>
              <a:t>Georgia Milestone Assessment System</a:t>
            </a:r>
            <a:r>
              <a:rPr lang="en-US" sz="3200" spc="65" dirty="0">
                <a:solidFill>
                  <a:srgbClr val="FF0000"/>
                </a:solidFill>
                <a:latin typeface="Tahoma" panose="22635452340000000000" pitchFamily="2"/>
              </a:rPr>
              <a:t>? </a:t>
            </a:r>
            <a:br>
              <a:rPr lang="en-US" sz="3200" spc="65" dirty="0">
                <a:solidFill>
                  <a:srgbClr val="FF0000"/>
                </a:solidFill>
                <a:latin typeface="Tahoma" panose="22635452340000000000" pitchFamily="2"/>
              </a:rPr>
            </a:br>
            <a:endParaRPr lang="en-US" sz="2800" dirty="0"/>
          </a:p>
        </p:txBody>
      </p:sp>
      <p:sp>
        <p:nvSpPr>
          <p:cNvPr id="3" name="Content Placeholder 2">
            <a:extLst>
              <a:ext uri="{FF2B5EF4-FFF2-40B4-BE49-F238E27FC236}">
                <a16:creationId xmlns:a16="http://schemas.microsoft.com/office/drawing/2014/main" id="{335F100E-1057-4EF9-A270-BE782E6DB11B}"/>
              </a:ext>
            </a:extLst>
          </p:cNvPr>
          <p:cNvSpPr>
            <a:spLocks noGrp="1"/>
          </p:cNvSpPr>
          <p:nvPr>
            <p:ph idx="1"/>
          </p:nvPr>
        </p:nvSpPr>
        <p:spPr/>
        <p:txBody>
          <a:bodyPr/>
          <a:lstStyle/>
          <a:p>
            <a:pPr marL="0" indent="0">
              <a:buFont typeface="Arial" panose="020B0604020202020204" pitchFamily="34" charset="0"/>
              <a:buNone/>
              <a:defRPr/>
            </a:pPr>
            <a:r>
              <a:rPr lang="en-US" dirty="0">
                <a:solidFill>
                  <a:srgbClr val="000000"/>
                </a:solidFill>
                <a:latin typeface="Tahoma" panose="22635452340000000000" pitchFamily="2"/>
              </a:rPr>
              <a:t>The ultimate goal of GMAS is to ensure all students have received </a:t>
            </a:r>
            <a:r>
              <a:rPr lang="en-US" b="1" dirty="0">
                <a:solidFill>
                  <a:srgbClr val="000000"/>
                </a:solidFill>
                <a:latin typeface="Tahoma" panose="22635452340000000000" pitchFamily="2"/>
              </a:rPr>
              <a:t>high-quality instruction based on the content standards </a:t>
            </a:r>
            <a:r>
              <a:rPr lang="en-US" dirty="0">
                <a:solidFill>
                  <a:srgbClr val="000000"/>
                </a:solidFill>
                <a:latin typeface="Tahoma" panose="22635452340000000000" pitchFamily="2"/>
              </a:rPr>
              <a:t>provided by the state which ensure students are able to meet </a:t>
            </a:r>
            <a:r>
              <a:rPr lang="en-US" b="1" dirty="0">
                <a:solidFill>
                  <a:srgbClr val="000000"/>
                </a:solidFill>
                <a:latin typeface="Tahoma" panose="22635452340000000000" pitchFamily="2"/>
              </a:rPr>
              <a:t>high academic expectations.</a:t>
            </a:r>
            <a:endParaRPr lang="en-US" b="1" spc="125" dirty="0">
              <a:solidFill>
                <a:srgbClr val="000000"/>
              </a:solidFill>
              <a:latin typeface="Tahoma" panose="22635452340000000000" pitchFamily="2"/>
            </a:endParaRPr>
          </a:p>
          <a:p>
            <a:pPr>
              <a:defRPr/>
            </a:pPr>
            <a:endParaRPr lang="en-US" dirty="0"/>
          </a:p>
        </p:txBody>
      </p:sp>
      <p:sp>
        <p:nvSpPr>
          <p:cNvPr id="7172" name="Slide Number Placeholder 3">
            <a:extLst>
              <a:ext uri="{FF2B5EF4-FFF2-40B4-BE49-F238E27FC236}">
                <a16:creationId xmlns:a16="http://schemas.microsoft.com/office/drawing/2014/main" id="{21E758C7-EBDA-4DDE-8891-DF94CB0AD076}"/>
              </a:ext>
            </a:extLst>
          </p:cNvPr>
          <p:cNvSpPr>
            <a:spLocks noGrp="1"/>
          </p:cNvSpPr>
          <p:nvPr>
            <p:ph type="sldNum" sz="quarter" idx="4294967295"/>
          </p:nvPr>
        </p:nvSpPr>
        <p:spPr bwMode="auto">
          <a:xfrm>
            <a:off x="8077200" y="6356350"/>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901B43-8699-48FF-97C3-89F9B0DA90CC}" type="slidenum">
              <a:rPr lang="en-US" altLang="en-US" sz="1200" smtClean="0">
                <a:solidFill>
                  <a:srgbClr val="000000"/>
                </a:solidFill>
              </a:rPr>
              <a:pPr>
                <a:spcBef>
                  <a:spcPct val="0"/>
                </a:spcBef>
                <a:buFontTx/>
                <a:buNone/>
              </a:pPr>
              <a:t>5</a:t>
            </a:fld>
            <a:endParaRPr lang="en-US" altLang="en-US" sz="12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F993344-5C24-4784-B915-09CA2D4602B9}"/>
              </a:ext>
            </a:extLst>
          </p:cNvPr>
          <p:cNvSpPr>
            <a:spLocks noGrp="1"/>
          </p:cNvSpPr>
          <p:nvPr>
            <p:ph type="title"/>
          </p:nvPr>
        </p:nvSpPr>
        <p:spPr>
          <a:xfrm>
            <a:off x="457200" y="-152400"/>
            <a:ext cx="8229600" cy="1143000"/>
          </a:xfrm>
        </p:spPr>
        <p:txBody>
          <a:bodyPr/>
          <a:lstStyle/>
          <a:p>
            <a:r>
              <a:rPr lang="en-US" altLang="en-US" sz="4800">
                <a:solidFill>
                  <a:srgbClr val="0000CC"/>
                </a:solidFill>
              </a:rPr>
              <a:t/>
            </a:r>
            <a:br>
              <a:rPr lang="en-US" altLang="en-US" sz="4800">
                <a:solidFill>
                  <a:srgbClr val="0000CC"/>
                </a:solidFill>
              </a:rPr>
            </a:br>
            <a:r>
              <a:rPr lang="en-US" altLang="en-US" sz="4000">
                <a:solidFill>
                  <a:srgbClr val="FF0000"/>
                </a:solidFill>
              </a:rPr>
              <a:t>Which students will take the GMAS?</a:t>
            </a:r>
            <a:endParaRPr lang="en-US" altLang="en-US" sz="4000">
              <a:solidFill>
                <a:srgbClr val="0000CC"/>
              </a:solidFill>
            </a:endParaRPr>
          </a:p>
        </p:txBody>
      </p:sp>
      <p:sp>
        <p:nvSpPr>
          <p:cNvPr id="6147" name="Content Placeholder 2">
            <a:extLst>
              <a:ext uri="{FF2B5EF4-FFF2-40B4-BE49-F238E27FC236}">
                <a16:creationId xmlns:a16="http://schemas.microsoft.com/office/drawing/2014/main" id="{DC79675F-5C69-49D8-9026-0B1C9A4C92F4}"/>
              </a:ext>
            </a:extLst>
          </p:cNvPr>
          <p:cNvSpPr>
            <a:spLocks noGrp="1"/>
          </p:cNvSpPr>
          <p:nvPr>
            <p:ph idx="1"/>
          </p:nvPr>
        </p:nvSpPr>
        <p:spPr>
          <a:xfrm>
            <a:off x="228600" y="1066800"/>
            <a:ext cx="8991600" cy="5105400"/>
          </a:xfrm>
        </p:spPr>
        <p:txBody>
          <a:bodyPr/>
          <a:lstStyle/>
          <a:p>
            <a:pPr marL="57150" indent="0">
              <a:buFont typeface="Arial" panose="020B0604020202020204" pitchFamily="34" charset="0"/>
              <a:buNone/>
              <a:defRPr/>
            </a:pPr>
            <a:r>
              <a:rPr lang="en-US" altLang="en-US" sz="4400" b="1" dirty="0" smtClean="0"/>
              <a:t>Grades 3-8</a:t>
            </a:r>
            <a:endParaRPr lang="en-US" altLang="en-US" sz="4400" b="1" dirty="0"/>
          </a:p>
          <a:p>
            <a:pPr marL="0" indent="0">
              <a:spcBef>
                <a:spcPct val="0"/>
              </a:spcBef>
              <a:buNone/>
            </a:pPr>
            <a:r>
              <a:rPr lang="en-US" altLang="en-US" sz="3500" dirty="0"/>
              <a:t>End of Grade (EOG) in language arts, mathematics, science, social </a:t>
            </a:r>
            <a:r>
              <a:rPr lang="en-US" altLang="en-US" sz="3500" dirty="0" smtClean="0"/>
              <a:t>studies</a:t>
            </a:r>
          </a:p>
          <a:p>
            <a:pPr marL="0" indent="0">
              <a:spcBef>
                <a:spcPct val="0"/>
              </a:spcBef>
              <a:buNone/>
            </a:pPr>
            <a:endParaRPr lang="en-US" altLang="en-US" sz="2800" dirty="0" smtClean="0">
              <a:solidFill>
                <a:srgbClr val="FF0000"/>
              </a:solidFill>
            </a:endParaRPr>
          </a:p>
          <a:p>
            <a:pPr marL="0" indent="0">
              <a:spcBef>
                <a:spcPct val="0"/>
              </a:spcBef>
              <a:buNone/>
            </a:pPr>
            <a:r>
              <a:rPr lang="en-US" altLang="en-US" sz="2800" dirty="0" smtClean="0">
                <a:solidFill>
                  <a:srgbClr val="FF0000"/>
                </a:solidFill>
              </a:rPr>
              <a:t>All </a:t>
            </a:r>
            <a:r>
              <a:rPr lang="en-US" altLang="en-US" sz="2800" dirty="0">
                <a:solidFill>
                  <a:srgbClr val="FF0000"/>
                </a:solidFill>
              </a:rPr>
              <a:t>students will complete the assessment online.</a:t>
            </a:r>
          </a:p>
          <a:p>
            <a:pPr marL="0" indent="0">
              <a:spcBef>
                <a:spcPct val="0"/>
              </a:spcBef>
              <a:buNone/>
            </a:pPr>
            <a:r>
              <a:rPr lang="en-US" altLang="en-US" sz="2800" dirty="0">
                <a:solidFill>
                  <a:srgbClr val="FF0000"/>
                </a:solidFill>
              </a:rPr>
              <a:t>Testing Window: April 6</a:t>
            </a:r>
            <a:r>
              <a:rPr lang="en-US" altLang="en-US" sz="2800" baseline="30000" dirty="0" smtClean="0">
                <a:solidFill>
                  <a:srgbClr val="FF0000"/>
                </a:solidFill>
              </a:rPr>
              <a:t>th</a:t>
            </a:r>
            <a:r>
              <a:rPr lang="en-US" altLang="en-US" sz="2800" dirty="0" smtClean="0">
                <a:solidFill>
                  <a:srgbClr val="FF0000"/>
                </a:solidFill>
              </a:rPr>
              <a:t> </a:t>
            </a:r>
            <a:r>
              <a:rPr lang="en-US" altLang="en-US" sz="2800" dirty="0">
                <a:solidFill>
                  <a:srgbClr val="FF0000"/>
                </a:solidFill>
              </a:rPr>
              <a:t>– April </a:t>
            </a:r>
            <a:r>
              <a:rPr lang="en-US" altLang="en-US" sz="2800" dirty="0" smtClean="0">
                <a:solidFill>
                  <a:srgbClr val="FF0000"/>
                </a:solidFill>
              </a:rPr>
              <a:t>30</a:t>
            </a:r>
            <a:r>
              <a:rPr lang="en-US" altLang="en-US" sz="2800" baseline="30000" dirty="0" smtClean="0">
                <a:solidFill>
                  <a:srgbClr val="FF0000"/>
                </a:solidFill>
              </a:rPr>
              <a:t>th</a:t>
            </a:r>
            <a:r>
              <a:rPr lang="en-US" altLang="en-US" sz="2800" dirty="0" smtClean="0">
                <a:solidFill>
                  <a:srgbClr val="FF0000"/>
                </a:solidFill>
              </a:rPr>
              <a:t>  </a:t>
            </a:r>
            <a:endParaRPr lang="en-US" altLang="en-US" sz="2800" dirty="0">
              <a:solidFill>
                <a:srgbClr val="FF0000"/>
              </a:solidFill>
            </a:endParaRPr>
          </a:p>
          <a:p>
            <a:pPr lvl="1">
              <a:defRPr/>
            </a:pPr>
            <a:endParaRPr lang="en-US" altLang="en-US" sz="4000" dirty="0"/>
          </a:p>
          <a:p>
            <a:pPr>
              <a:defRPr/>
            </a:pPr>
            <a:endParaRPr lang="en-US"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B6F51E2-08B2-4A06-9670-30B2C8AC377F}"/>
              </a:ext>
            </a:extLst>
          </p:cNvPr>
          <p:cNvSpPr>
            <a:spLocks noGrp="1"/>
          </p:cNvSpPr>
          <p:nvPr>
            <p:ph type="title"/>
          </p:nvPr>
        </p:nvSpPr>
        <p:spPr>
          <a:xfrm>
            <a:off x="457200" y="152400"/>
            <a:ext cx="8229600" cy="1143000"/>
          </a:xfrm>
        </p:spPr>
        <p:txBody>
          <a:bodyPr/>
          <a:lstStyle/>
          <a:p>
            <a:r>
              <a:rPr lang="en-US" altLang="en-US" sz="4000">
                <a:solidFill>
                  <a:srgbClr val="FF0000"/>
                </a:solidFill>
              </a:rPr>
              <a:t>What types of items will be on the GMAS?</a:t>
            </a:r>
          </a:p>
        </p:txBody>
      </p:sp>
      <p:sp>
        <p:nvSpPr>
          <p:cNvPr id="3" name="Content Placeholder 2">
            <a:extLst>
              <a:ext uri="{FF2B5EF4-FFF2-40B4-BE49-F238E27FC236}">
                <a16:creationId xmlns:a16="http://schemas.microsoft.com/office/drawing/2014/main" id="{6967C8A2-8BE3-4C95-845F-7686048171C9}"/>
              </a:ext>
            </a:extLst>
          </p:cNvPr>
          <p:cNvSpPr>
            <a:spLocks noGrp="1"/>
          </p:cNvSpPr>
          <p:nvPr>
            <p:ph idx="1"/>
          </p:nvPr>
        </p:nvSpPr>
        <p:spPr>
          <a:xfrm>
            <a:off x="457200" y="914400"/>
            <a:ext cx="8229600" cy="5029200"/>
          </a:xfrm>
        </p:spPr>
        <p:txBody>
          <a:bodyPr/>
          <a:lstStyle/>
          <a:p>
            <a:pPr marL="0" indent="0">
              <a:buFont typeface="Arial" charset="0"/>
              <a:buNone/>
              <a:defRPr/>
            </a:pPr>
            <a:endParaRPr lang="en-US" sz="2800" b="1" dirty="0">
              <a:solidFill>
                <a:srgbClr val="0000CC"/>
              </a:solidFill>
            </a:endParaRPr>
          </a:p>
          <a:p>
            <a:pPr marL="0" indent="0">
              <a:buFont typeface="Arial" charset="0"/>
              <a:buNone/>
              <a:defRPr/>
            </a:pPr>
            <a:r>
              <a:rPr lang="en-US" sz="2800" b="1" dirty="0">
                <a:solidFill>
                  <a:srgbClr val="0000CC"/>
                </a:solidFill>
              </a:rPr>
              <a:t>Item Types</a:t>
            </a:r>
          </a:p>
          <a:p>
            <a:pPr>
              <a:buFont typeface="Arial" charset="0"/>
              <a:buChar char="•"/>
              <a:defRPr/>
            </a:pPr>
            <a:r>
              <a:rPr lang="en-US" sz="2800" dirty="0">
                <a:solidFill>
                  <a:srgbClr val="0000CC"/>
                </a:solidFill>
              </a:rPr>
              <a:t>Selected-Response</a:t>
            </a:r>
            <a:r>
              <a:rPr lang="en-US" sz="2800" dirty="0"/>
              <a:t> </a:t>
            </a:r>
            <a:r>
              <a:rPr lang="en-US" sz="1600" dirty="0"/>
              <a:t>(AKA  multiple-choice)</a:t>
            </a:r>
            <a:endParaRPr lang="en-US" sz="2800" dirty="0"/>
          </a:p>
          <a:p>
            <a:pPr lvl="1">
              <a:buFont typeface="Arial" charset="0"/>
              <a:buChar char="–"/>
              <a:defRPr/>
            </a:pPr>
            <a:r>
              <a:rPr lang="en-US" sz="2400" dirty="0"/>
              <a:t>all content areas</a:t>
            </a:r>
          </a:p>
          <a:p>
            <a:pPr lvl="1">
              <a:buFont typeface="Arial" charset="0"/>
              <a:buChar char="–"/>
              <a:defRPr/>
            </a:pPr>
            <a:r>
              <a:rPr lang="en-US" sz="2400" dirty="0"/>
              <a:t>evidence-based selected response in ELA</a:t>
            </a:r>
          </a:p>
          <a:p>
            <a:pPr>
              <a:buFont typeface="Arial" charset="0"/>
              <a:buChar char="•"/>
              <a:defRPr/>
            </a:pPr>
            <a:r>
              <a:rPr lang="en-US" sz="2800" dirty="0">
                <a:solidFill>
                  <a:srgbClr val="0000CC"/>
                </a:solidFill>
              </a:rPr>
              <a:t>Constructed-Response</a:t>
            </a:r>
          </a:p>
          <a:p>
            <a:pPr lvl="1">
              <a:buFont typeface="Arial" charset="0"/>
              <a:buChar char="–"/>
              <a:defRPr/>
            </a:pPr>
            <a:r>
              <a:rPr lang="en-US" sz="2400" dirty="0"/>
              <a:t>ELA and mathematics</a:t>
            </a:r>
          </a:p>
          <a:p>
            <a:pPr>
              <a:buFont typeface="Arial" charset="0"/>
              <a:buChar char="•"/>
              <a:defRPr/>
            </a:pPr>
            <a:r>
              <a:rPr lang="en-US" sz="2800" dirty="0">
                <a:solidFill>
                  <a:srgbClr val="0000CC"/>
                </a:solidFill>
              </a:rPr>
              <a:t>Extended-Response</a:t>
            </a:r>
          </a:p>
          <a:p>
            <a:pPr lvl="1">
              <a:buFont typeface="Arial" charset="0"/>
              <a:buChar char="–"/>
              <a:defRPr/>
            </a:pPr>
            <a:r>
              <a:rPr lang="en-US" sz="2400" dirty="0"/>
              <a:t>ELA and mathematics</a:t>
            </a:r>
          </a:p>
          <a:p>
            <a:pPr>
              <a:buFont typeface="Arial" charset="0"/>
              <a:buChar char="•"/>
              <a:defRPr/>
            </a:pPr>
            <a:r>
              <a:rPr lang="en-US" sz="2800" dirty="0">
                <a:solidFill>
                  <a:srgbClr val="0000CC"/>
                </a:solidFill>
              </a:rPr>
              <a:t>Technology Enhanced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F43B83B-AAE0-46E7-91DB-3BBC0370A75B}"/>
              </a:ext>
            </a:extLst>
          </p:cNvPr>
          <p:cNvSpPr>
            <a:spLocks noGrp="1"/>
          </p:cNvSpPr>
          <p:nvPr>
            <p:ph type="ctrTitle"/>
          </p:nvPr>
        </p:nvSpPr>
        <p:spPr>
          <a:xfrm>
            <a:off x="685800" y="1676400"/>
            <a:ext cx="7772400" cy="1470025"/>
          </a:xfrm>
        </p:spPr>
        <p:txBody>
          <a:bodyPr/>
          <a:lstStyle/>
          <a:p>
            <a:r>
              <a:rPr lang="en-US" altLang="en-US">
                <a:solidFill>
                  <a:srgbClr val="FF0000"/>
                </a:solidFill>
              </a:rPr>
              <a:t>Examining </a:t>
            </a:r>
            <a:br>
              <a:rPr lang="en-US" altLang="en-US">
                <a:solidFill>
                  <a:srgbClr val="FF0000"/>
                </a:solidFill>
              </a:rPr>
            </a:br>
            <a:r>
              <a:rPr lang="en-US" altLang="en-US">
                <a:solidFill>
                  <a:srgbClr val="0000CC"/>
                </a:solidFill>
              </a:rPr>
              <a:t>Georgia Milestones </a:t>
            </a:r>
            <a:br>
              <a:rPr lang="en-US" altLang="en-US">
                <a:solidFill>
                  <a:srgbClr val="0000CC"/>
                </a:solidFill>
              </a:rPr>
            </a:br>
            <a:r>
              <a:rPr lang="en-US" altLang="en-US">
                <a:solidFill>
                  <a:srgbClr val="FF0000"/>
                </a:solidFill>
              </a:rPr>
              <a:t>Item Types</a:t>
            </a:r>
          </a:p>
        </p:txBody>
      </p:sp>
      <p:sp>
        <p:nvSpPr>
          <p:cNvPr id="13315" name="Subtitle 2">
            <a:extLst>
              <a:ext uri="{FF2B5EF4-FFF2-40B4-BE49-F238E27FC236}">
                <a16:creationId xmlns:a16="http://schemas.microsoft.com/office/drawing/2014/main" id="{0C24131F-98BD-48DB-864C-4AD90D2BEB4A}"/>
              </a:ext>
            </a:extLst>
          </p:cNvPr>
          <p:cNvSpPr>
            <a:spLocks noGrp="1"/>
          </p:cNvSpPr>
          <p:nvPr>
            <p:ph type="subTitle" idx="1"/>
          </p:nvPr>
        </p:nvSpPr>
        <p:spPr>
          <a:xfrm>
            <a:off x="685800" y="3886200"/>
            <a:ext cx="7772400" cy="1752600"/>
          </a:xfrm>
        </p:spPr>
        <p:txBody>
          <a:bodyPr/>
          <a:lstStyle/>
          <a:p>
            <a:r>
              <a:rPr lang="en-US" altLang="en-US" sz="5400" dirty="0">
                <a:solidFill>
                  <a:schemeClr val="tx1"/>
                </a:solidFill>
              </a:rPr>
              <a:t>Mathematics</a:t>
            </a:r>
            <a:endParaRPr lang="en-US" altLang="en-US" sz="4000" dirty="0">
              <a:solidFill>
                <a:schemeClr val="tx1"/>
              </a:solidFill>
            </a:endParaRPr>
          </a:p>
          <a:p>
            <a:endParaRPr lang="en-US" altLang="en-US" sz="4000" dirty="0">
              <a:solidFill>
                <a:schemeClr val="tx1"/>
              </a:solidFill>
            </a:endParaRPr>
          </a:p>
        </p:txBody>
      </p:sp>
      <p:sp>
        <p:nvSpPr>
          <p:cNvPr id="4" name="Slide Number Placeholder 5">
            <a:extLst>
              <a:ext uri="{FF2B5EF4-FFF2-40B4-BE49-F238E27FC236}">
                <a16:creationId xmlns:a16="http://schemas.microsoft.com/office/drawing/2014/main" id="{4F6A337E-4D2A-46DE-AA60-B56BA5E84E66}"/>
              </a:ext>
            </a:extLst>
          </p:cNvPr>
          <p:cNvSpPr txBox="1">
            <a:spLocks/>
          </p:cNvSpPr>
          <p:nvPr/>
        </p:nvSpPr>
        <p:spPr>
          <a:xfrm>
            <a:off x="0" y="5861050"/>
            <a:ext cx="4343400" cy="996950"/>
          </a:xfrm>
          <a:prstGeom prst="rect">
            <a:avLst/>
          </a:prstGeom>
          <a:solidFill>
            <a:srgbClr val="F57913"/>
          </a:solidFill>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000000"/>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sz="2000" dirty="0" smtClean="0"/>
              <a:t>Georgia</a:t>
            </a:r>
            <a:r>
              <a:rPr lang="en-US" altLang="en-US" sz="2000" baseline="0" dirty="0" smtClean="0"/>
              <a:t> Milestones</a:t>
            </a:r>
            <a:endParaRPr lang="en-US" altLang="en-US" sz="20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9683670-C0FC-48C0-B38E-0310DB7C4E48}"/>
              </a:ext>
            </a:extLst>
          </p:cNvPr>
          <p:cNvSpPr>
            <a:spLocks noGrp="1"/>
          </p:cNvSpPr>
          <p:nvPr>
            <p:ph type="title"/>
          </p:nvPr>
        </p:nvSpPr>
        <p:spPr/>
        <p:txBody>
          <a:bodyPr/>
          <a:lstStyle/>
          <a:p>
            <a:r>
              <a:rPr lang="en-US" altLang="en-US">
                <a:solidFill>
                  <a:srgbClr val="FF0000"/>
                </a:solidFill>
              </a:rPr>
              <a:t>Selected Response</a:t>
            </a:r>
          </a:p>
        </p:txBody>
      </p:sp>
      <p:sp>
        <p:nvSpPr>
          <p:cNvPr id="3" name="Content Placeholder 2">
            <a:extLst>
              <a:ext uri="{FF2B5EF4-FFF2-40B4-BE49-F238E27FC236}">
                <a16:creationId xmlns:a16="http://schemas.microsoft.com/office/drawing/2014/main" id="{4358E563-4B9A-4118-B724-5663E4669528}"/>
              </a:ext>
            </a:extLst>
          </p:cNvPr>
          <p:cNvSpPr>
            <a:spLocks noGrp="1"/>
          </p:cNvSpPr>
          <p:nvPr>
            <p:ph idx="1"/>
          </p:nvPr>
        </p:nvSpPr>
        <p:spPr>
          <a:xfrm>
            <a:off x="533400" y="1393825"/>
            <a:ext cx="8229600" cy="4525963"/>
          </a:xfrm>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a:lstStyle/>
          <a:p>
            <a:pPr marL="0" indent="0">
              <a:buFont typeface="Arial" charset="0"/>
              <a:buNone/>
              <a:defRPr/>
            </a:pPr>
            <a:r>
              <a:rPr lang="en-US" sz="2400" dirty="0">
                <a:latin typeface="Verdana" pitchFamily="34" charset="0"/>
                <a:ea typeface="Verdana" pitchFamily="34" charset="0"/>
                <a:cs typeface="Verdana" pitchFamily="34" charset="0"/>
              </a:rPr>
              <a:t>Which fraction is largest?</a:t>
            </a:r>
          </a:p>
          <a:p>
            <a:pPr marL="0" indent="0">
              <a:buFont typeface="Arial" charset="0"/>
              <a:buNone/>
              <a:defRPr/>
            </a:pPr>
            <a:endParaRPr lang="en-US" sz="400" dirty="0">
              <a:latin typeface="Verdana" pitchFamily="34" charset="0"/>
              <a:ea typeface="Verdana" pitchFamily="34" charset="0"/>
              <a:cs typeface="Verdana" pitchFamily="34" charset="0"/>
            </a:endParaRPr>
          </a:p>
          <a:p>
            <a:pPr marL="0" indent="0">
              <a:buFont typeface="Arial" charset="0"/>
              <a:buNone/>
              <a:defRPr/>
            </a:pPr>
            <a:endParaRPr lang="en-US" dirty="0">
              <a:latin typeface="Verdana" pitchFamily="34" charset="0"/>
              <a:ea typeface="Verdana" pitchFamily="34" charset="0"/>
              <a:cs typeface="Verdana" pitchFamily="34" charset="0"/>
            </a:endParaRPr>
          </a:p>
        </p:txBody>
      </p:sp>
      <p:sp>
        <p:nvSpPr>
          <p:cNvPr id="12" name="TextBox 11">
            <a:extLst>
              <a:ext uri="{FF2B5EF4-FFF2-40B4-BE49-F238E27FC236}">
                <a16:creationId xmlns:a16="http://schemas.microsoft.com/office/drawing/2014/main" id="{439E051E-81AC-460B-A94C-BE8BADA60087}"/>
              </a:ext>
            </a:extLst>
          </p:cNvPr>
          <p:cNvSpPr txBox="1">
            <a:spLocks noRot="1" noChangeAspect="1" noMove="1" noResize="1" noEditPoints="1" noAdjustHandles="1" noChangeArrowheads="1" noChangeShapeType="1" noTextEdit="1"/>
          </p:cNvSpPr>
          <p:nvPr/>
        </p:nvSpPr>
        <p:spPr>
          <a:xfrm>
            <a:off x="685800" y="2209800"/>
            <a:ext cx="7391400" cy="3434145"/>
          </a:xfrm>
          <a:prstGeom prst="rect">
            <a:avLst/>
          </a:prstGeom>
          <a:blipFill rotWithShape="1">
            <a:blip r:embed="rId3"/>
            <a:stretch>
              <a:fillRect/>
            </a:stretch>
          </a:blipFill>
        </p:spPr>
        <p:txBody>
          <a:bodyPr/>
          <a:lstStyle/>
          <a:p>
            <a:pPr eaLnBrk="1" hangingPunct="1">
              <a:defRPr/>
            </a:pPr>
            <a:r>
              <a:rPr lang="en-US" dirty="0">
                <a:noFill/>
                <a:latin typeface="Arial" charset="0"/>
              </a:rPr>
              <a:t> </a:t>
            </a:r>
          </a:p>
        </p:txBody>
      </p:sp>
      <p:sp>
        <p:nvSpPr>
          <p:cNvPr id="7" name="Oval 6">
            <a:extLst>
              <a:ext uri="{FF2B5EF4-FFF2-40B4-BE49-F238E27FC236}">
                <a16:creationId xmlns:a16="http://schemas.microsoft.com/office/drawing/2014/main" id="{E7E614A3-0EFD-4E0E-84C3-90A8A1F27129}"/>
              </a:ext>
            </a:extLst>
          </p:cNvPr>
          <p:cNvSpPr/>
          <p:nvPr/>
        </p:nvSpPr>
        <p:spPr>
          <a:xfrm>
            <a:off x="990600" y="24384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A</a:t>
            </a:r>
          </a:p>
        </p:txBody>
      </p:sp>
      <p:sp>
        <p:nvSpPr>
          <p:cNvPr id="9" name="Oval 8">
            <a:extLst>
              <a:ext uri="{FF2B5EF4-FFF2-40B4-BE49-F238E27FC236}">
                <a16:creationId xmlns:a16="http://schemas.microsoft.com/office/drawing/2014/main" id="{70AF79C9-FD56-4685-A563-55A52D32DC56}"/>
              </a:ext>
            </a:extLst>
          </p:cNvPr>
          <p:cNvSpPr/>
          <p:nvPr/>
        </p:nvSpPr>
        <p:spPr>
          <a:xfrm>
            <a:off x="990600" y="32766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B</a:t>
            </a:r>
          </a:p>
        </p:txBody>
      </p:sp>
      <p:sp>
        <p:nvSpPr>
          <p:cNvPr id="10" name="Oval 9">
            <a:extLst>
              <a:ext uri="{FF2B5EF4-FFF2-40B4-BE49-F238E27FC236}">
                <a16:creationId xmlns:a16="http://schemas.microsoft.com/office/drawing/2014/main" id="{1E1E732F-9240-4A4D-9F73-A6EB429459C0}"/>
              </a:ext>
            </a:extLst>
          </p:cNvPr>
          <p:cNvSpPr/>
          <p:nvPr/>
        </p:nvSpPr>
        <p:spPr>
          <a:xfrm>
            <a:off x="990600" y="41148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C</a:t>
            </a:r>
          </a:p>
        </p:txBody>
      </p:sp>
      <p:sp>
        <p:nvSpPr>
          <p:cNvPr id="11" name="Oval 10">
            <a:extLst>
              <a:ext uri="{FF2B5EF4-FFF2-40B4-BE49-F238E27FC236}">
                <a16:creationId xmlns:a16="http://schemas.microsoft.com/office/drawing/2014/main" id="{40B31F7E-912F-4C17-9538-61B75F184D04}"/>
              </a:ext>
            </a:extLst>
          </p:cNvPr>
          <p:cNvSpPr/>
          <p:nvPr/>
        </p:nvSpPr>
        <p:spPr>
          <a:xfrm>
            <a:off x="990600" y="5029200"/>
            <a:ext cx="381000" cy="3810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D</a:t>
            </a:r>
          </a:p>
        </p:txBody>
      </p:sp>
      <p:pic>
        <p:nvPicPr>
          <p:cNvPr id="1030" name="Picture 6" descr="C:\Users\Allison Timberlake\AppData\Local\Microsoft\Windows\Temporary Internet Files\Content.IE5\PTXC9QA2\MC900437065[1].png">
            <a:extLst>
              <a:ext uri="{FF2B5EF4-FFF2-40B4-BE49-F238E27FC236}">
                <a16:creationId xmlns:a16="http://schemas.microsoft.com/office/drawing/2014/main" id="{A911DDA5-B05F-41A0-B1AA-08E2E3944507}"/>
              </a:ext>
            </a:extLst>
          </p:cNvPr>
          <p:cNvPicPr>
            <a:picLocks noChangeAspect="1" noChangeArrowheads="1"/>
          </p:cNvPicPr>
          <p:nvPr/>
        </p:nvPicPr>
        <p:blipFill>
          <a:blip r:embed="rId4" cstate="print">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996340" y="32766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8C9F109-7D31-4A65-83DF-0BF56AE781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5838" y="4284663"/>
            <a:ext cx="2873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4AA8CE2-E23A-4356-8BE6-BDB8646CEAE8}"/>
              </a:ext>
            </a:extLst>
          </p:cNvPr>
          <p:cNvSpPr txBox="1"/>
          <p:nvPr/>
        </p:nvSpPr>
        <p:spPr>
          <a:xfrm>
            <a:off x="5943600" y="6276975"/>
            <a:ext cx="2895600" cy="414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1050" dirty="0"/>
              <a:t>The content and presentation of these items are for illustrative purposes only.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nodeType="afterEffect">
                                  <p:stCondLst>
                                    <p:cond delay="0"/>
                                  </p:stCondLst>
                                  <p:childTnLst>
                                    <p:animMotion origin="layout" path="M -3.88889E-6 -1.11008E-7 L -0.24618 -0.11864 " pathEditMode="relative" rAng="0" ptsTypes="AA">
                                      <p:cBhvr>
                                        <p:cTn id="9" dur="2000" fill="hold"/>
                                        <p:tgtEl>
                                          <p:spTgt spid="13"/>
                                        </p:tgtEl>
                                        <p:attrNameLst>
                                          <p:attrName>ppt_x</p:attrName>
                                          <p:attrName>ppt_y</p:attrName>
                                        </p:attrNameLst>
                                      </p:cBhvr>
                                      <p:rCtr x="-12309" y="-5944"/>
                                    </p:animMotion>
                                  </p:childTnLst>
                                </p:cTn>
                              </p:par>
                            </p:childTnLst>
                          </p:cTn>
                        </p:par>
                        <p:par>
                          <p:cTn id="10" fill="hold" nodeType="afterGroup">
                            <p:stCondLst>
                              <p:cond delay="2000"/>
                            </p:stCondLst>
                            <p:childTnLst>
                              <p:par>
                                <p:cTn id="11" presetID="1" presetClass="entr" presetSubtype="0" fill="hold" nodeType="afterEffect">
                                  <p:stCondLst>
                                    <p:cond delay="500"/>
                                  </p:stCondLst>
                                  <p:childTnLst>
                                    <p:set>
                                      <p:cBhvr>
                                        <p:cTn id="12" dur="1" fill="hold">
                                          <p:stCondLst>
                                            <p:cond delay="0"/>
                                          </p:stCondLst>
                                        </p:cTn>
                                        <p:tgtEl>
                                          <p:spTgt spid="1030"/>
                                        </p:tgtEl>
                                        <p:attrNameLst>
                                          <p:attrName>style.visibility</p:attrName>
                                        </p:attrNameLst>
                                      </p:cBhvr>
                                      <p:to>
                                        <p:strVal val="visible"/>
                                      </p:to>
                                    </p:set>
                                  </p:childTnLst>
                                </p:cTn>
                              </p:par>
                            </p:childTnLst>
                          </p:cTn>
                        </p:par>
                        <p:par>
                          <p:cTn id="13" fill="hold" nodeType="afterGroup">
                            <p:stCondLst>
                              <p:cond delay="2500"/>
                            </p:stCondLst>
                            <p:childTnLst>
                              <p:par>
                                <p:cTn id="14" presetID="42" presetClass="path" presetSubtype="0" accel="50000" decel="50000" fill="hold" nodeType="afterEffect">
                                  <p:stCondLst>
                                    <p:cond delay="0"/>
                                  </p:stCondLst>
                                  <p:childTnLst>
                                    <p:animMotion origin="layout" path="M -0.24618 -0.11864 L -0.05452 -0.09644 " pathEditMode="relative" rAng="0" ptsTypes="AA">
                                      <p:cBhvr>
                                        <p:cTn id="15" dur="2000" fill="hold"/>
                                        <p:tgtEl>
                                          <p:spTgt spid="13"/>
                                        </p:tgtEl>
                                        <p:attrNameLst>
                                          <p:attrName>ppt_x</p:attrName>
                                          <p:attrName>ppt_y</p:attrName>
                                        </p:attrNameLst>
                                      </p:cBhvr>
                                      <p:rCtr x="9583" y="11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9E977E21108B41BF5C8BBA3D146FB3" ma:contentTypeVersion="13" ma:contentTypeDescription="Create a new document." ma:contentTypeScope="" ma:versionID="d32225c3c136282338949d15d44f78e4">
  <xsd:schema xmlns:xsd="http://www.w3.org/2001/XMLSchema" xmlns:xs="http://www.w3.org/2001/XMLSchema" xmlns:p="http://schemas.microsoft.com/office/2006/metadata/properties" xmlns:ns3="b9dc4606-97dd-4dee-92d2-290fe21ea26f" xmlns:ns4="7279389c-1a25-411e-a8bc-8857f0ce304b" targetNamespace="http://schemas.microsoft.com/office/2006/metadata/properties" ma:root="true" ma:fieldsID="7ca62fc933e811d0b3a03a38db1f68a9" ns3:_="" ns4:_="">
    <xsd:import namespace="b9dc4606-97dd-4dee-92d2-290fe21ea26f"/>
    <xsd:import namespace="7279389c-1a25-411e-a8bc-8857f0ce304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dc4606-97dd-4dee-92d2-290fe21ea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79389c-1a25-411e-a8bc-8857f0ce30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05FDB5-B217-430C-92F1-5E601D509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dc4606-97dd-4dee-92d2-290fe21ea26f"/>
    <ds:schemaRef ds:uri="7279389c-1a25-411e-a8bc-8857f0ce30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DB2D5-F7D5-4301-9CDC-4BD51AF47C2F}">
  <ds:schemaRefs>
    <ds:schemaRef ds:uri="http://schemas.microsoft.com/office/2006/metadata/longProperties"/>
  </ds:schemaRefs>
</ds:datastoreItem>
</file>

<file path=customXml/itemProps3.xml><?xml version="1.0" encoding="utf-8"?>
<ds:datastoreItem xmlns:ds="http://schemas.openxmlformats.org/officeDocument/2006/customXml" ds:itemID="{12700BD3-A734-446C-85A9-4C82D38C5AC9}">
  <ds:schemaRefs>
    <ds:schemaRef ds:uri="http://schemas.openxmlformats.org/package/2006/metadata/core-properties"/>
    <ds:schemaRef ds:uri="http://schemas.microsoft.com/office/infopath/2007/PartnerControls"/>
    <ds:schemaRef ds:uri="http://purl.org/dc/terms/"/>
    <ds:schemaRef ds:uri="7279389c-1a25-411e-a8bc-8857f0ce304b"/>
    <ds:schemaRef ds:uri="http://schemas.microsoft.com/office/2006/documentManagement/types"/>
    <ds:schemaRef ds:uri="b9dc4606-97dd-4dee-92d2-290fe21ea26f"/>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18CF2EA-9016-4D5A-ACA8-8C579A2DEB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32860</TotalTime>
  <Words>1626</Words>
  <Application>Microsoft Office PowerPoint</Application>
  <PresentationFormat>On-screen Show (4:3)</PresentationFormat>
  <Paragraphs>225</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Tahoma</vt:lpstr>
      <vt:lpstr>Verdana</vt:lpstr>
      <vt:lpstr>GaDOE Presentation Template - John Barge</vt:lpstr>
      <vt:lpstr>PowerPoint Presentation</vt:lpstr>
      <vt:lpstr>PowerPoint Presentation</vt:lpstr>
      <vt:lpstr> Georgia Milestones  </vt:lpstr>
      <vt:lpstr> What is the Georgia Milestones? </vt:lpstr>
      <vt:lpstr>What is the goal of the  Georgia Milestone Assessment System?  </vt:lpstr>
      <vt:lpstr> Which students will take the GMAS?</vt:lpstr>
      <vt:lpstr>What types of items will be on the GMAS?</vt:lpstr>
      <vt:lpstr>Examining  Georgia Milestones  Item Types</vt:lpstr>
      <vt:lpstr>Selected Response</vt:lpstr>
      <vt:lpstr>Constructed Response</vt:lpstr>
      <vt:lpstr>PowerPoint Presentation</vt:lpstr>
      <vt:lpstr>Technology Enhanced</vt:lpstr>
      <vt:lpstr>Examining  Georgia Milestones  Item Types</vt:lpstr>
      <vt:lpstr>PowerPoint Presentation</vt:lpstr>
      <vt:lpstr>PowerPoint Presentation</vt:lpstr>
      <vt:lpstr>PowerPoint Presentation</vt:lpstr>
      <vt:lpstr>PowerPoint Presentation</vt:lpstr>
      <vt:lpstr>GMAS: 4 Levels of Performance </vt:lpstr>
      <vt:lpstr>PowerPoint Presentation</vt:lpstr>
      <vt:lpstr>PowerPoint Presentation</vt:lpstr>
      <vt:lpstr>PowerPoint Presentation</vt:lpstr>
      <vt:lpstr>Lexile Measures and GMAS</vt:lpstr>
      <vt:lpstr>New Retention Guidelines</vt:lpstr>
      <vt:lpstr>Second Chance to Pass the GMAS</vt:lpstr>
      <vt:lpstr>PowerPoint Presentation</vt:lpstr>
      <vt:lpstr>PowerPoint Presentation</vt:lpstr>
      <vt:lpstr>PowerPoint Presentation</vt:lpstr>
      <vt:lpstr>PowerPoint Presentation</vt:lpstr>
      <vt:lpstr>PowerPoint Presentation</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Melissa Fincher, Ph.D. Deputy Superintendent, Assessment &amp; Accountability mfincher@doe.k12.ga.us</dc:title>
  <dc:creator>GaDOE</dc:creator>
  <cp:lastModifiedBy>Ealy Veverlyn G</cp:lastModifiedBy>
  <cp:revision>776</cp:revision>
  <cp:lastPrinted>2018-03-13T18:57:00Z</cp:lastPrinted>
  <dcterms:created xsi:type="dcterms:W3CDTF">2012-12-05T14:28:18Z</dcterms:created>
  <dcterms:modified xsi:type="dcterms:W3CDTF">2021-02-11T17:16:24Z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ge SubHeader">
    <vt:lpwstr/>
  </property>
  <property fmtid="{D5CDD505-2E9C-101B-9397-08002B2CF9AE}" pid="3" name="TaxCatchAll">
    <vt:lpwstr/>
  </property>
  <property fmtid="{D5CDD505-2E9C-101B-9397-08002B2CF9AE}" pid="4" name="Page">
    <vt:lpwstr/>
  </property>
  <property fmtid="{D5CDD505-2E9C-101B-9397-08002B2CF9AE}" pid="5" name="PublishingExpirationDate">
    <vt:lpwstr/>
  </property>
  <property fmtid="{D5CDD505-2E9C-101B-9397-08002B2CF9AE}" pid="6" name="PublishingStartDate">
    <vt:lpwstr/>
  </property>
  <property fmtid="{D5CDD505-2E9C-101B-9397-08002B2CF9AE}" pid="7" name="ContentTypeId">
    <vt:lpwstr>0x010100059E977E21108B41BF5C8BBA3D146FB3</vt:lpwstr>
  </property>
</Properties>
</file>